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0" r:id="rId3"/>
    <p:sldId id="281" r:id="rId4"/>
    <p:sldId id="282" r:id="rId5"/>
    <p:sldId id="283" r:id="rId6"/>
    <p:sldId id="305" r:id="rId7"/>
    <p:sldId id="306" r:id="rId8"/>
    <p:sldId id="311" r:id="rId9"/>
    <p:sldId id="315" r:id="rId10"/>
    <p:sldId id="314" r:id="rId11"/>
    <p:sldId id="313" r:id="rId12"/>
    <p:sldId id="307" r:id="rId13"/>
    <p:sldId id="308" r:id="rId14"/>
    <p:sldId id="309" r:id="rId15"/>
    <p:sldId id="310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0" r:id="rId31"/>
    <p:sldId id="299" r:id="rId32"/>
    <p:sldId id="301" r:id="rId33"/>
    <p:sldId id="302" r:id="rId34"/>
    <p:sldId id="303" r:id="rId35"/>
    <p:sldId id="304" r:id="rId36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E01"/>
    <a:srgbClr val="2B2D30"/>
    <a:srgbClr val="006AB3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09" d="100"/>
          <a:sy n="209" d="100"/>
        </p:scale>
        <p:origin x="912" y="156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25.11.2024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 – Programming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Jan van </a:t>
            </a:r>
            <a:r>
              <a:rPr lang="en-GB" noProof="0" dirty="0" err="1"/>
              <a:t>Grimbergen</a:t>
            </a:r>
            <a:r>
              <a:rPr lang="en-GB" noProof="0" dirty="0"/>
              <a:t>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4260-E1EC-4A33-3E8E-337C82E06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5FA8ADD-E8DC-1468-A972-49A3776E4192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70520-4E38-3DB9-BAE8-3E39F07D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2F6CDE-B190-E05E-5E22-EAB8CE2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3A991-9DF5-9E86-0D32-56478FD1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A79C52AC-7B12-D558-051B-AE27D5AA330B}"/>
              </a:ext>
            </a:extLst>
          </p:cNvPr>
          <p:cNvGrpSpPr/>
          <p:nvPr/>
        </p:nvGrpSpPr>
        <p:grpSpPr>
          <a:xfrm>
            <a:off x="7127868" y="140753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9D25E55-313E-F7E2-1ACE-388CD8B3031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1D2BA2E4-670C-5914-0EB3-5CB0FB7833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480B4FE3-B148-637B-2CB0-CD76CBE5810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AA7F9D5-1AC4-0909-54F0-A4932B6188E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EE6E968B-0879-605C-C7DB-589261E87D17}"/>
              </a:ext>
            </a:extLst>
          </p:cNvPr>
          <p:cNvSpPr txBox="1"/>
          <p:nvPr/>
        </p:nvSpPr>
        <p:spPr>
          <a:xfrm>
            <a:off x="5040777" y="1649943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2A637D9-7B10-8348-72B4-EBF1373E86D9}"/>
              </a:ext>
            </a:extLst>
          </p:cNvPr>
          <p:cNvSpPr/>
          <p:nvPr/>
        </p:nvSpPr>
        <p:spPr>
          <a:xfrm>
            <a:off x="6524370" y="169203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C782261-553B-9F43-3D0D-02CCF3F0097D}"/>
              </a:ext>
            </a:extLst>
          </p:cNvPr>
          <p:cNvGrpSpPr/>
          <p:nvPr/>
        </p:nvGrpSpPr>
        <p:grpSpPr>
          <a:xfrm>
            <a:off x="7127867" y="228954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9B0DB66B-CC7C-499D-0358-A38B6380344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BB42EB8-CEDF-873F-2BA7-807359344BF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174E1E3-D52A-A529-6F76-BA8D7223BCA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0810530-1855-09C9-CEA8-E3432C2D15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728A5E6B-60FF-C151-BFB6-B0B06B2BD67A}"/>
              </a:ext>
            </a:extLst>
          </p:cNvPr>
          <p:cNvSpPr/>
          <p:nvPr/>
        </p:nvSpPr>
        <p:spPr>
          <a:xfrm rot="5400000">
            <a:off x="7188673" y="133638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423542E8-F7D9-814A-80C7-35810CC80AD0}"/>
              </a:ext>
            </a:extLst>
          </p:cNvPr>
          <p:cNvGrpSpPr/>
          <p:nvPr/>
        </p:nvGrpSpPr>
        <p:grpSpPr>
          <a:xfrm>
            <a:off x="7127867" y="314204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B441BE9-3F95-0C05-C339-3FBFFB0DCA2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E555F259-4A34-560C-0148-39CDCEB90C6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D659C2F-EAD0-E518-01E0-C296495AA44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22CB50E-9934-4C7E-9226-F13FD5060C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7B548EA6-D55D-396A-4A6E-40BF70459A71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A36F01BA-C3FB-8065-93AF-8E597555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594" y="2227030"/>
            <a:ext cx="3919827" cy="11381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484FD2-4B37-886B-741A-3F85475EF9EC}"/>
              </a:ext>
            </a:extLst>
          </p:cNvPr>
          <p:cNvSpPr txBox="1"/>
          <p:nvPr/>
        </p:nvSpPr>
        <p:spPr>
          <a:xfrm>
            <a:off x="5040777" y="2559302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373B375-42C6-4DBA-0002-67AA13E80FE4}"/>
              </a:ext>
            </a:extLst>
          </p:cNvPr>
          <p:cNvSpPr/>
          <p:nvPr/>
        </p:nvSpPr>
        <p:spPr>
          <a:xfrm>
            <a:off x="6524370" y="260139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261C19F7-F24C-3319-B1CF-E67395E94C6E}"/>
              </a:ext>
            </a:extLst>
          </p:cNvPr>
          <p:cNvSpPr/>
          <p:nvPr/>
        </p:nvSpPr>
        <p:spPr>
          <a:xfrm rot="5400000">
            <a:off x="7188672" y="222405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729B58D-1B7A-590E-5ABA-518CF8367CFE}"/>
              </a:ext>
            </a:extLst>
          </p:cNvPr>
          <p:cNvSpPr txBox="1"/>
          <p:nvPr/>
        </p:nvSpPr>
        <p:spPr>
          <a:xfrm>
            <a:off x="5040777" y="337730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6D97174-61F4-EA66-312A-04CF542B5BD4}"/>
              </a:ext>
            </a:extLst>
          </p:cNvPr>
          <p:cNvSpPr/>
          <p:nvPr/>
        </p:nvSpPr>
        <p:spPr>
          <a:xfrm>
            <a:off x="6524370" y="34194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7068086A-D3D6-D124-47CE-912D84847DDA}"/>
              </a:ext>
            </a:extLst>
          </p:cNvPr>
          <p:cNvSpPr/>
          <p:nvPr/>
        </p:nvSpPr>
        <p:spPr>
          <a:xfrm rot="5400000">
            <a:off x="7188671" y="31013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</a:t>
            </a:r>
            <a:r>
              <a:rPr lang="en-GB" sz="700" noProof="0" dirty="0" err="1"/>
              <a:t>THello</a:t>
            </a:r>
            <a:r>
              <a:rPr lang="en-GB" sz="700" noProof="0" dirty="0"/>
              <a:t> World”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BA8BA0C-D09C-3A82-D93E-2B1ABAA69D4D}"/>
              </a:ext>
            </a:extLst>
          </p:cNvPr>
          <p:cNvCxnSpPr>
            <a:cxnSpLocks/>
          </p:cNvCxnSpPr>
          <p:nvPr/>
        </p:nvCxnSpPr>
        <p:spPr>
          <a:xfrm flipV="1">
            <a:off x="2929516" y="1822107"/>
            <a:ext cx="2049455" cy="47733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69E909F-61BB-4AAF-5A5C-1CAE4DD0A804}"/>
              </a:ext>
            </a:extLst>
          </p:cNvPr>
          <p:cNvCxnSpPr>
            <a:cxnSpLocks/>
          </p:cNvCxnSpPr>
          <p:nvPr/>
        </p:nvCxnSpPr>
        <p:spPr>
          <a:xfrm>
            <a:off x="2627784" y="2510850"/>
            <a:ext cx="2332831" cy="21624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86654AB-9CAB-6A94-4BEC-CFA716240E6D}"/>
              </a:ext>
            </a:extLst>
          </p:cNvPr>
          <p:cNvCxnSpPr>
            <a:cxnSpLocks/>
          </p:cNvCxnSpPr>
          <p:nvPr/>
        </p:nvCxnSpPr>
        <p:spPr>
          <a:xfrm>
            <a:off x="2600350" y="2794402"/>
            <a:ext cx="2360265" cy="72863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5" grpId="0" animBg="1"/>
      <p:bldP spid="15" grpId="1" animBg="1"/>
      <p:bldP spid="23" grpId="0" animBg="1"/>
      <p:bldP spid="40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B6A4E-7951-E676-66F6-83A1FF59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54FF2DE6-63BE-84EC-E302-31338C81AAAD}"/>
              </a:ext>
            </a:extLst>
          </p:cNvPr>
          <p:cNvSpPr/>
          <p:nvPr/>
        </p:nvSpPr>
        <p:spPr>
          <a:xfrm>
            <a:off x="4810711" y="129972"/>
            <a:ext cx="4207290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B10765AC-62D9-5B9D-6454-4841C743B01F}"/>
              </a:ext>
            </a:extLst>
          </p:cNvPr>
          <p:cNvSpPr/>
          <p:nvPr/>
        </p:nvSpPr>
        <p:spPr>
          <a:xfrm>
            <a:off x="7853516" y="1677666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CC48E-069F-643E-BF1B-C589BF06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99003-FE71-9351-FFDA-D56EA603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2CF2B-5563-7EE9-6864-9212CE99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11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6FA58001-C832-6992-61F6-DFCB5883F96A}"/>
              </a:ext>
            </a:extLst>
          </p:cNvPr>
          <p:cNvGrpSpPr/>
          <p:nvPr/>
        </p:nvGrpSpPr>
        <p:grpSpPr>
          <a:xfrm>
            <a:off x="7110528" y="19542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DED379D-F1A2-EEF3-BB06-6E3E2075CD5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8526766-C3D7-46FA-0A10-F398DEBC3F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F2C03641-CCCF-2E47-B752-B4A26F7E89B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E18517F-4442-1FD7-2411-E4368304E49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B362363-15A9-FAD2-4A0B-394641CC00CD}"/>
              </a:ext>
            </a:extLst>
          </p:cNvPr>
          <p:cNvSpPr txBox="1"/>
          <p:nvPr/>
        </p:nvSpPr>
        <p:spPr>
          <a:xfrm>
            <a:off x="5239461" y="2196617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161A7CA-4DDC-3897-4EDA-3E0E9AD028B7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E652B09-158B-24F5-87FA-841A216239CB}"/>
              </a:ext>
            </a:extLst>
          </p:cNvPr>
          <p:cNvGrpSpPr/>
          <p:nvPr/>
        </p:nvGrpSpPr>
        <p:grpSpPr>
          <a:xfrm>
            <a:off x="7110527" y="283622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BEF72B9-6210-C4C3-275C-686DAD4DCB8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6479F0B-8F75-904C-B29B-44C2A7DC569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DBB0E63-4743-48C3-E490-F2967270240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E7D0ACA-D289-BC46-FA2C-5A494D21C00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53D896-2F32-DD57-9D89-84336EE5D2C3}"/>
              </a:ext>
            </a:extLst>
          </p:cNvPr>
          <p:cNvSpPr/>
          <p:nvPr/>
        </p:nvSpPr>
        <p:spPr>
          <a:xfrm rot="5400000">
            <a:off x="7171333" y="188305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E591172-4617-0F68-AFCB-5F949946108C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785D9C-F569-1530-371C-D81C211E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" r="12329"/>
          <a:stretch/>
        </p:blipFill>
        <p:spPr>
          <a:xfrm>
            <a:off x="385696" y="2166429"/>
            <a:ext cx="3428004" cy="76888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7581A7C-223B-E211-7C08-6B10C989CAC9}"/>
              </a:ext>
            </a:extLst>
          </p:cNvPr>
          <p:cNvSpPr txBox="1"/>
          <p:nvPr/>
        </p:nvSpPr>
        <p:spPr>
          <a:xfrm>
            <a:off x="5023437" y="219661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591C0D39-3EC8-5118-18D2-825C7C646696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3006B9-39BD-1024-AC36-C499049A29EC}"/>
              </a:ext>
            </a:extLst>
          </p:cNvPr>
          <p:cNvSpPr txBox="1"/>
          <p:nvPr/>
        </p:nvSpPr>
        <p:spPr>
          <a:xfrm>
            <a:off x="5023436" y="2686116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E9644A63-10BB-ED8B-0A57-06C82CE1AD46}"/>
              </a:ext>
            </a:extLst>
          </p:cNvPr>
          <p:cNvSpPr/>
          <p:nvPr/>
        </p:nvSpPr>
        <p:spPr>
          <a:xfrm rot="19528802">
            <a:off x="6530203" y="264453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70FFF4F-E4C6-D08D-45A9-826C8E758933}"/>
              </a:ext>
            </a:extLst>
          </p:cNvPr>
          <p:cNvCxnSpPr>
            <a:cxnSpLocks/>
          </p:cNvCxnSpPr>
          <p:nvPr/>
        </p:nvCxnSpPr>
        <p:spPr>
          <a:xfrm>
            <a:off x="2761695" y="2286893"/>
            <a:ext cx="2172928" cy="965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A35DE4-D8A6-FC5E-AB9F-E97443DD78CA}"/>
              </a:ext>
            </a:extLst>
          </p:cNvPr>
          <p:cNvCxnSpPr>
            <a:cxnSpLocks/>
          </p:cNvCxnSpPr>
          <p:nvPr/>
        </p:nvCxnSpPr>
        <p:spPr>
          <a:xfrm>
            <a:off x="2723595" y="2545603"/>
            <a:ext cx="2217150" cy="290618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6A1966C0-64FA-4717-E64D-C42AB8F213BD}"/>
              </a:ext>
            </a:extLst>
          </p:cNvPr>
          <p:cNvSpPr txBox="1"/>
          <p:nvPr/>
        </p:nvSpPr>
        <p:spPr>
          <a:xfrm>
            <a:off x="167891" y="3053762"/>
            <a:ext cx="3816424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You CAN copy mutable objects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03D1580D-AC83-E745-3762-27147C9B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3" y="3489197"/>
            <a:ext cx="3096049" cy="872850"/>
          </a:xfrm>
          <a:prstGeom prst="rect">
            <a:avLst/>
          </a:prstGeom>
        </p:spPr>
      </p:pic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FE411B9A-61A9-AB87-DF21-51CCD990AD0F}"/>
              </a:ext>
            </a:extLst>
          </p:cNvPr>
          <p:cNvGrpSpPr/>
          <p:nvPr/>
        </p:nvGrpSpPr>
        <p:grpSpPr>
          <a:xfrm>
            <a:off x="8072325" y="183335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57A3BF3A-0F48-DA79-4229-300B071D0A88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9D2C6965-11A1-5EA9-A22F-2A1A76165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37AB09D9-EFC9-8C11-7A93-3C4F57EB7F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22219C31-827F-F8B1-6793-47BB659C48F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27A3C776-CF03-B982-7ABD-44DCA3C9F411}"/>
              </a:ext>
            </a:extLst>
          </p:cNvPr>
          <p:cNvGrpSpPr/>
          <p:nvPr/>
        </p:nvGrpSpPr>
        <p:grpSpPr>
          <a:xfrm>
            <a:off x="8125598" y="2060936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FD13E38-1C20-C2E3-6C4A-F445D1DFF89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7CCC642A-4898-CCAE-1E97-3F360C4A6CB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9994C1D2-0E54-3A1D-F757-0DADAD7EE1E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DEC778FB-B5BD-330F-7889-FDD5976C52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8" name="Grafik 12" descr="Schachtel mit einfarbiger Füllung">
            <a:extLst>
              <a:ext uri="{FF2B5EF4-FFF2-40B4-BE49-F238E27FC236}">
                <a16:creationId xmlns:a16="http://schemas.microsoft.com/office/drawing/2014/main" id="{61BDF1D4-7996-4456-DBA8-3D72EB215F67}"/>
              </a:ext>
            </a:extLst>
          </p:cNvPr>
          <p:cNvGrpSpPr/>
          <p:nvPr/>
        </p:nvGrpSpPr>
        <p:grpSpPr>
          <a:xfrm>
            <a:off x="8080238" y="2244774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E2EA8A19-6DC1-B57C-A66F-9ADD0F18BA7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3BC143BC-8D2C-3413-2882-A9016C6FFD3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49F918AC-5837-F965-432C-E1A4427F40B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4D95B8E-5A2D-58E3-7A92-8B020AC8CCD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3" name="Grafik 12" descr="Schachtel mit einfarbiger Füllung">
            <a:extLst>
              <a:ext uri="{FF2B5EF4-FFF2-40B4-BE49-F238E27FC236}">
                <a16:creationId xmlns:a16="http://schemas.microsoft.com/office/drawing/2014/main" id="{05C3E36D-211C-387C-9C4E-E6E9251B3706}"/>
              </a:ext>
            </a:extLst>
          </p:cNvPr>
          <p:cNvGrpSpPr/>
          <p:nvPr/>
        </p:nvGrpSpPr>
        <p:grpSpPr>
          <a:xfrm>
            <a:off x="8034878" y="2428612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CFE4C65-C4A0-13E1-9CD6-27F0DA3106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398C315-3263-5599-E6B7-EC4AC2AC2D3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012F642-43B0-01E1-D63C-0EB57BE9899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14B80710-B936-88CF-318E-424ECD4C3BF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3932CF-41A5-6AB0-61AE-8DA0CFC07704}"/>
              </a:ext>
            </a:extLst>
          </p:cNvPr>
          <p:cNvCxnSpPr>
            <a:cxnSpLocks/>
          </p:cNvCxnSpPr>
          <p:nvPr/>
        </p:nvCxnSpPr>
        <p:spPr>
          <a:xfrm flipV="1">
            <a:off x="2828249" y="3350483"/>
            <a:ext cx="2106374" cy="58939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E0B7909F-C206-61BE-3FB5-CA9EBA8294CB}"/>
              </a:ext>
            </a:extLst>
          </p:cNvPr>
          <p:cNvSpPr txBox="1"/>
          <p:nvPr/>
        </p:nvSpPr>
        <p:spPr>
          <a:xfrm>
            <a:off x="5023436" y="3201925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7EF9A355-487E-84F5-9241-D6051BC82175}"/>
              </a:ext>
            </a:extLst>
          </p:cNvPr>
          <p:cNvSpPr/>
          <p:nvPr/>
        </p:nvSpPr>
        <p:spPr>
          <a:xfrm>
            <a:off x="6507030" y="322795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8B224DB0-E50C-EBBB-4BD7-8604F01C0A0D}"/>
              </a:ext>
            </a:extLst>
          </p:cNvPr>
          <p:cNvSpPr/>
          <p:nvPr/>
        </p:nvSpPr>
        <p:spPr>
          <a:xfrm rot="5400000">
            <a:off x="7171333" y="2756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 copy</a:t>
            </a:r>
          </a:p>
        </p:txBody>
      </p:sp>
      <p:sp>
        <p:nvSpPr>
          <p:cNvPr id="95" name="Pfeil: gebogen 94">
            <a:extLst>
              <a:ext uri="{FF2B5EF4-FFF2-40B4-BE49-F238E27FC236}">
                <a16:creationId xmlns:a16="http://schemas.microsoft.com/office/drawing/2014/main" id="{958D5B28-0CDC-A79F-EF7A-9160B7DB9AB9}"/>
              </a:ext>
            </a:extLst>
          </p:cNvPr>
          <p:cNvSpPr/>
          <p:nvPr/>
        </p:nvSpPr>
        <p:spPr>
          <a:xfrm rot="5400000" flipH="1">
            <a:off x="7899050" y="2939056"/>
            <a:ext cx="338395" cy="362448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9" name="Pfeil: Fünfeck 98">
            <a:extLst>
              <a:ext uri="{FF2B5EF4-FFF2-40B4-BE49-F238E27FC236}">
                <a16:creationId xmlns:a16="http://schemas.microsoft.com/office/drawing/2014/main" id="{DD9436DF-DFCF-6238-8BF7-3E7048FEE5B0}"/>
              </a:ext>
            </a:extLst>
          </p:cNvPr>
          <p:cNvSpPr/>
          <p:nvPr/>
        </p:nvSpPr>
        <p:spPr>
          <a:xfrm rot="5400000">
            <a:off x="7970310" y="1531631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101" name="Pfeil: nach rechts 100">
            <a:extLst>
              <a:ext uri="{FF2B5EF4-FFF2-40B4-BE49-F238E27FC236}">
                <a16:creationId xmlns:a16="http://schemas.microsoft.com/office/drawing/2014/main" id="{96524E2A-CA41-4F8B-CAB0-91CFF88FFD68}"/>
              </a:ext>
            </a:extLst>
          </p:cNvPr>
          <p:cNvSpPr/>
          <p:nvPr/>
        </p:nvSpPr>
        <p:spPr>
          <a:xfrm>
            <a:off x="7791704" y="2196617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55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57" grpId="0"/>
      <p:bldP spid="90" grpId="0" animBg="1"/>
      <p:bldP spid="91" grpId="0" animBg="1"/>
      <p:bldP spid="92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2956-CEA1-13AA-17AD-3DA66B4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D0E1E70E-2F3C-0E80-A882-0E904302981A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6F5CC-2D07-33B4-A669-8B0A6AE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D698CC-ADC5-05C0-19B6-C920999E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67C8F-A6E4-C749-951B-09C15826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6D6FDC-0983-1CAF-419A-5DF9240218F1}"/>
              </a:ext>
            </a:extLst>
          </p:cNvPr>
          <p:cNvPicPr/>
          <p:nvPr/>
        </p:nvPicPr>
        <p:blipFill>
          <a:blip r:embed="rId2"/>
          <a:srcRect t="-878" b="-472"/>
          <a:stretch/>
        </p:blipFill>
        <p:spPr>
          <a:xfrm>
            <a:off x="107504" y="1661783"/>
            <a:ext cx="9144001" cy="1772520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00ACCB5A-25CF-383B-D7AF-4294C0607AC7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E736686-D838-AD13-E3C1-D2FE4B1D5C9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0C37CF4-06AD-C644-F91D-6A6C8C2DC1A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9A4493B-265D-FCD8-869C-3B1D9251EDF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879DC27-9A20-51F4-3FB6-74C125934F3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52FFA68B-B85D-E2A5-B6CE-A7C36D98BA26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F87A50-D462-BFD7-D3E1-8A41BD35290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46240AF-0F1F-D1C2-56AA-B450788FECB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B1FCE39-7CE7-965C-D41F-CD651D1C0EE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5FA2D38-F431-9F2F-ABDB-4545C807A04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6A5402-5662-5685-C3E9-60ACFD9194F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BA896EA-4476-B375-6A8B-B14EBD395AE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7D980546-D6CD-6ADB-169A-34472CF5BBB7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662BE951-6C46-5702-F15F-61013B31412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F5FE052-6CC7-BB85-75E1-D2E4DD8A779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641BC113-6404-A514-DFFD-17F0D6BBFB7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1126FA2-9FA5-6372-39D0-C291E35897F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E8DB718E-7138-AE67-36F8-D174F9429001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C552566-0156-A17D-E725-071DFF49F35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D0B8605-F23E-BC9F-124F-38D93B278A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9034AA13-3E69-3044-1840-48E7EB1CDDE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3AD18DF-B177-44FD-6469-A148DC1F1CD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6A693292-DC18-5597-0F7F-6B459603FE13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312A5E57-D047-7371-5441-42329369C04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A3FE768-F527-E9E2-5747-5F47940CB8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96238C3-E5A9-6D52-B853-EE2C3612E35B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02A1706-3ED3-FF5A-D857-7488C05AAEA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CB546B6-7313-1345-87BE-1ADC5CCB0F62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 contain key-value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Indexing is based on keys instead 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DAFCCD57-FC62-C022-6907-BED24C1A3866}"/>
              </a:ext>
            </a:extLst>
          </p:cNvPr>
          <p:cNvSpPr/>
          <p:nvPr/>
        </p:nvSpPr>
        <p:spPr>
          <a:xfrm rot="5400000">
            <a:off x="8232063" y="308358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5CD9C2C2-A80B-6000-8999-4F22BC9CAD7F}"/>
              </a:ext>
            </a:extLst>
          </p:cNvPr>
          <p:cNvSpPr/>
          <p:nvPr/>
        </p:nvSpPr>
        <p:spPr>
          <a:xfrm rot="5400000">
            <a:off x="8232063" y="225130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E91EE3-D170-3A19-AA73-858783D2A891}"/>
              </a:ext>
            </a:extLst>
          </p:cNvPr>
          <p:cNvCxnSpPr>
            <a:cxnSpLocks/>
          </p:cNvCxnSpPr>
          <p:nvPr/>
        </p:nvCxnSpPr>
        <p:spPr>
          <a:xfrm>
            <a:off x="3349085" y="1785177"/>
            <a:ext cx="1496211" cy="0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78E67B9-31DA-FB79-9944-FEE7B486EB49}"/>
              </a:ext>
            </a:extLst>
          </p:cNvPr>
          <p:cNvSpPr txBox="1"/>
          <p:nvPr/>
        </p:nvSpPr>
        <p:spPr>
          <a:xfrm>
            <a:off x="4845296" y="162591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dictionary</a:t>
            </a: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5946D696-FC7E-9E1D-E681-0D525DFDA0BA}"/>
              </a:ext>
            </a:extLst>
          </p:cNvPr>
          <p:cNvSpPr/>
          <p:nvPr/>
        </p:nvSpPr>
        <p:spPr>
          <a:xfrm>
            <a:off x="6140987" y="498269"/>
            <a:ext cx="444493" cy="2555493"/>
          </a:xfrm>
          <a:prstGeom prst="leftBrace">
            <a:avLst>
              <a:gd name="adj1" fmla="val 8333"/>
              <a:gd name="adj2" fmla="val 5116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8DA4993-908D-82F3-9F5C-F205BC6C0281}"/>
              </a:ext>
            </a:extLst>
          </p:cNvPr>
          <p:cNvSpPr txBox="1"/>
          <p:nvPr/>
        </p:nvSpPr>
        <p:spPr>
          <a:xfrm>
            <a:off x="6515004" y="835428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key3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C09D94B-79BE-F434-EE9B-16492D0E15D2}"/>
              </a:ext>
            </a:extLst>
          </p:cNvPr>
          <p:cNvSpPr txBox="1"/>
          <p:nvPr/>
        </p:nvSpPr>
        <p:spPr>
          <a:xfrm>
            <a:off x="6509331" y="1718751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BDC3CDC-B150-4F47-7B11-A3CE183111EA}"/>
              </a:ext>
            </a:extLst>
          </p:cNvPr>
          <p:cNvSpPr txBox="1"/>
          <p:nvPr/>
        </p:nvSpPr>
        <p:spPr>
          <a:xfrm>
            <a:off x="6509331" y="2566714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</a:t>
            </a: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83803854-4D7C-8A9D-E296-3700E605CCC6}"/>
              </a:ext>
            </a:extLst>
          </p:cNvPr>
          <p:cNvSpPr/>
          <p:nvPr/>
        </p:nvSpPr>
        <p:spPr>
          <a:xfrm>
            <a:off x="7532632" y="2608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8C1A8CA8-3C92-47D4-9BB6-1B22915059F9}"/>
              </a:ext>
            </a:extLst>
          </p:cNvPr>
          <p:cNvSpPr/>
          <p:nvPr/>
        </p:nvSpPr>
        <p:spPr>
          <a:xfrm>
            <a:off x="7547718" y="8748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A71458E2-83C6-0D17-B808-1B0C75785998}"/>
              </a:ext>
            </a:extLst>
          </p:cNvPr>
          <p:cNvSpPr/>
          <p:nvPr/>
        </p:nvSpPr>
        <p:spPr>
          <a:xfrm>
            <a:off x="7540232" y="17681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F6313A9-4DC9-402B-B9BB-9D952AB05C00}"/>
              </a:ext>
            </a:extLst>
          </p:cNvPr>
          <p:cNvCxnSpPr>
            <a:cxnSpLocks/>
          </p:cNvCxnSpPr>
          <p:nvPr/>
        </p:nvCxnSpPr>
        <p:spPr>
          <a:xfrm>
            <a:off x="2339752" y="2221569"/>
            <a:ext cx="2132203" cy="49524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feil: nach oben gekrümmt 60">
            <a:extLst>
              <a:ext uri="{FF2B5EF4-FFF2-40B4-BE49-F238E27FC236}">
                <a16:creationId xmlns:a16="http://schemas.microsoft.com/office/drawing/2014/main" id="{24FD164E-B3CB-30E2-8A8A-9F124ED970DA}"/>
              </a:ext>
            </a:extLst>
          </p:cNvPr>
          <p:cNvSpPr/>
          <p:nvPr/>
        </p:nvSpPr>
        <p:spPr>
          <a:xfrm>
            <a:off x="5294877" y="2915751"/>
            <a:ext cx="2603849" cy="561640"/>
          </a:xfrm>
          <a:prstGeom prst="curvedUp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AD9A388B-7BDA-FA22-413F-F8A127934DDE}"/>
              </a:ext>
            </a:extLst>
          </p:cNvPr>
          <p:cNvSpPr txBox="1"/>
          <p:nvPr/>
        </p:nvSpPr>
        <p:spPr>
          <a:xfrm>
            <a:off x="4701175" y="2566714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key2_value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516BB87-B060-1580-4D77-35A6675D717C}"/>
              </a:ext>
            </a:extLst>
          </p:cNvPr>
          <p:cNvSpPr txBox="1"/>
          <p:nvPr/>
        </p:nvSpPr>
        <p:spPr>
          <a:xfrm>
            <a:off x="6524595" y="3386879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key4</a:t>
            </a:r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2C0726D6-0466-0A64-BE5C-FB5FE73C27A5}"/>
              </a:ext>
            </a:extLst>
          </p:cNvPr>
          <p:cNvSpPr/>
          <p:nvPr/>
        </p:nvSpPr>
        <p:spPr>
          <a:xfrm>
            <a:off x="6140207" y="505097"/>
            <a:ext cx="444493" cy="3293964"/>
          </a:xfrm>
          <a:prstGeom prst="leftBrace">
            <a:avLst>
              <a:gd name="adj1" fmla="val 8333"/>
              <a:gd name="adj2" fmla="val 394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54FF008-5B47-8773-BAC3-F0C42A5E2B21}"/>
              </a:ext>
            </a:extLst>
          </p:cNvPr>
          <p:cNvSpPr/>
          <p:nvPr/>
        </p:nvSpPr>
        <p:spPr>
          <a:xfrm>
            <a:off x="7532632" y="342457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A31F3C1C-C71B-BE08-88AC-3D1E83A53B93}"/>
              </a:ext>
            </a:extLst>
          </p:cNvPr>
          <p:cNvCxnSpPr>
            <a:cxnSpLocks/>
          </p:cNvCxnSpPr>
          <p:nvPr/>
        </p:nvCxnSpPr>
        <p:spPr>
          <a:xfrm>
            <a:off x="1763688" y="2628652"/>
            <a:ext cx="4467993" cy="90393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A7267AD1-02D5-A93C-BE59-493A289462BA}"/>
              </a:ext>
            </a:extLst>
          </p:cNvPr>
          <p:cNvSpPr txBox="1"/>
          <p:nvPr/>
        </p:nvSpPr>
        <p:spPr>
          <a:xfrm>
            <a:off x="4217715" y="3877134"/>
            <a:ext cx="1674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keys:</a:t>
            </a:r>
          </a:p>
          <a:p>
            <a:pPr algn="ctr"/>
            <a:r>
              <a:rPr lang="en-GB" noProof="0" dirty="0"/>
              <a:t>[“key1”, “key3”, “key2”, “key4”]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52971F21-BCFE-590C-D190-0EB0E7FB5BAD}"/>
              </a:ext>
            </a:extLst>
          </p:cNvPr>
          <p:cNvSpPr/>
          <p:nvPr/>
        </p:nvSpPr>
        <p:spPr>
          <a:xfrm rot="16200000" flipV="1">
            <a:off x="6205294" y="3496985"/>
            <a:ext cx="630314" cy="1135543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8F70F678-8FB6-5BD8-8CA4-E9797A53A836}"/>
              </a:ext>
            </a:extLst>
          </p:cNvPr>
          <p:cNvCxnSpPr>
            <a:cxnSpLocks/>
          </p:cNvCxnSpPr>
          <p:nvPr/>
        </p:nvCxnSpPr>
        <p:spPr>
          <a:xfrm>
            <a:off x="1331640" y="3089635"/>
            <a:ext cx="2812564" cy="114548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E975A4E5-0318-BC81-B714-D3EDD54F7668}"/>
              </a:ext>
            </a:extLst>
          </p:cNvPr>
          <p:cNvSpPr txBox="1"/>
          <p:nvPr/>
        </p:nvSpPr>
        <p:spPr>
          <a:xfrm>
            <a:off x="4217714" y="3870694"/>
            <a:ext cx="1674248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values:</a:t>
            </a:r>
          </a:p>
          <a:p>
            <a:pPr algn="ctr"/>
            <a:r>
              <a:rPr lang="en-GB" noProof="0" dirty="0"/>
              <a:t>[{“key1”, 1},</a:t>
            </a:r>
          </a:p>
          <a:p>
            <a:pPr algn="ctr"/>
            <a:r>
              <a:rPr lang="en-GB" noProof="0" dirty="0"/>
              <a:t>{ “key3”, 3}, {“key2”, 2}, </a:t>
            </a:r>
          </a:p>
          <a:p>
            <a:pPr algn="ctr"/>
            <a:r>
              <a:rPr lang="en-GB" noProof="0" dirty="0"/>
              <a:t>{“key4”, 4}]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2FB2940C-CE98-455A-0FE6-141FDF9AD08D}"/>
              </a:ext>
            </a:extLst>
          </p:cNvPr>
          <p:cNvCxnSpPr>
            <a:cxnSpLocks/>
          </p:cNvCxnSpPr>
          <p:nvPr/>
        </p:nvCxnSpPr>
        <p:spPr>
          <a:xfrm>
            <a:off x="1470774" y="3304225"/>
            <a:ext cx="2673430" cy="113843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6" grpId="0" animBg="1"/>
      <p:bldP spid="61" grpId="0" animBg="1"/>
      <p:bldP spid="61" grpId="1" animBg="1"/>
      <p:bldP spid="66" grpId="0" animBg="1"/>
      <p:bldP spid="66" grpId="1" animBg="1"/>
      <p:bldP spid="69" grpId="0" animBg="1"/>
      <p:bldP spid="70" grpId="1" animBg="1"/>
      <p:bldP spid="71" grpId="0" animBg="1"/>
      <p:bldP spid="82" grpId="0" animBg="1"/>
      <p:bldP spid="82" grpId="1" animBg="1"/>
      <p:bldP spid="83" grpId="0" animBg="1"/>
      <p:bldP spid="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E4B239E7-EA24-E4F1-1DBD-1B505CCD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67282"/>
            <a:ext cx="9144000" cy="2360886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 control the flow of your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They can be nested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9C4D2C41-7D6E-A586-9E50-BD0E44D3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1" r="77255" b="71529"/>
          <a:stretch/>
        </p:blipFill>
        <p:spPr>
          <a:xfrm>
            <a:off x="3870196" y="2087837"/>
            <a:ext cx="3305095" cy="728973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A01B7EA-B848-E648-7D24-F249CBAC9E19}"/>
              </a:ext>
            </a:extLst>
          </p:cNvPr>
          <p:cNvSpPr txBox="1"/>
          <p:nvPr/>
        </p:nvSpPr>
        <p:spPr>
          <a:xfrm>
            <a:off x="5734623" y="215015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ECC0667-28DA-67B4-EFE2-CD48068ECC80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43CE5A7-8B3D-D48A-1A17-7233756D3A48}"/>
              </a:ext>
            </a:extLst>
          </p:cNvPr>
          <p:cNvSpPr txBox="1"/>
          <p:nvPr/>
        </p:nvSpPr>
        <p:spPr>
          <a:xfrm>
            <a:off x="4112830" y="1443324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5A6E92F5-F996-3CD1-D819-BE9034A01E6E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423B330F-104F-15C6-FA64-039FD5E5FAD4}"/>
              </a:ext>
            </a:extLst>
          </p:cNvPr>
          <p:cNvSpPr/>
          <p:nvPr/>
        </p:nvSpPr>
        <p:spPr>
          <a:xfrm flipH="1">
            <a:off x="5167331" y="220688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28B938E4-8DF1-F3F0-CBED-DA055520FD88}"/>
              </a:ext>
            </a:extLst>
          </p:cNvPr>
          <p:cNvSpPr/>
          <p:nvPr/>
        </p:nvSpPr>
        <p:spPr>
          <a:xfrm rot="5400000">
            <a:off x="4503060" y="1714942"/>
            <a:ext cx="182766" cy="81921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E32ACBB9-8F08-E1AD-40C6-50F4B4FA9225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237AD06-3CDF-648B-6986-1684371D8502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EFF2CE2-C6A0-43A3-981F-7095EEF6FD3F}"/>
              </a:ext>
            </a:extLst>
          </p:cNvPr>
          <p:cNvSpPr txBox="1"/>
          <p:nvPr/>
        </p:nvSpPr>
        <p:spPr>
          <a:xfrm>
            <a:off x="5292080" y="3133304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53" name="Geschweifte Klammer links 52">
            <a:extLst>
              <a:ext uri="{FF2B5EF4-FFF2-40B4-BE49-F238E27FC236}">
                <a16:creationId xmlns:a16="http://schemas.microsoft.com/office/drawing/2014/main" id="{BD01EC4A-AEFC-6783-E7C9-83B2FC4787E5}"/>
              </a:ext>
            </a:extLst>
          </p:cNvPr>
          <p:cNvSpPr/>
          <p:nvPr/>
        </p:nvSpPr>
        <p:spPr>
          <a:xfrm rot="16200000" flipV="1">
            <a:off x="5878686" y="1353012"/>
            <a:ext cx="182766" cy="322289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420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CA971-3F69-51E8-7CCA-E4499D01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A5D8C0A4-9E71-AFBB-F1A5-6CF32A9DD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7504" y="2162069"/>
            <a:ext cx="9144000" cy="15713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4FB8B02-3319-4AE2-3DC0-ACB0873A61C1}"/>
              </a:ext>
            </a:extLst>
          </p:cNvPr>
          <p:cNvPicPr/>
          <p:nvPr/>
        </p:nvPicPr>
        <p:blipFill>
          <a:blip r:embed="rId2"/>
          <a:srcRect r="83463" b="71061"/>
          <a:stretch/>
        </p:blipFill>
        <p:spPr>
          <a:xfrm>
            <a:off x="3779912" y="2107878"/>
            <a:ext cx="2664296" cy="835993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92F2466F-6E2F-7534-4E39-96E09D058D44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73249F-72E5-89A9-3BD5-4B3FEA1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EA017D-44BB-10C7-0062-EA5CE95F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3B90B-1A77-4DE7-1A1E-704C8765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F252973-23F5-BC73-7DF3-75E07FE853BB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 repeat their bodies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While loops may be dangerous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4146262-36FD-4D99-7B09-BCA7A5001240}"/>
              </a:ext>
            </a:extLst>
          </p:cNvPr>
          <p:cNvSpPr txBox="1"/>
          <p:nvPr/>
        </p:nvSpPr>
        <p:spPr>
          <a:xfrm>
            <a:off x="6852360" y="2197440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7AE2EEE-A7F8-3EE2-650A-9EB8F74BE18D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for-loop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35547C0-932B-35F5-17CE-9A45AD1694F9}"/>
              </a:ext>
            </a:extLst>
          </p:cNvPr>
          <p:cNvSpPr txBox="1"/>
          <p:nvPr/>
        </p:nvSpPr>
        <p:spPr>
          <a:xfrm>
            <a:off x="3539043" y="1389153"/>
            <a:ext cx="14672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iteration variable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E9A67FBC-6834-8B9C-284B-713F2924E80B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56D887C8-AF81-9AD8-1611-8B4E0FE091E9}"/>
              </a:ext>
            </a:extLst>
          </p:cNvPr>
          <p:cNvSpPr/>
          <p:nvPr/>
        </p:nvSpPr>
        <p:spPr>
          <a:xfrm flipH="1">
            <a:off x="6331886" y="225608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11A5849E-CC5A-9E4B-F020-4FA9CBB5C5EF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6DF670-5977-E904-42E4-D94934EB6D16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B045E95-AB08-B69B-8DD9-EBCC01EE984F}"/>
              </a:ext>
            </a:extLst>
          </p:cNvPr>
          <p:cNvSpPr/>
          <p:nvPr/>
        </p:nvSpPr>
        <p:spPr>
          <a:xfrm rot="16200000" flipH="1">
            <a:off x="4203435" y="1851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8940257-1438-3C83-FF83-6E1904D0ED22}"/>
              </a:ext>
            </a:extLst>
          </p:cNvPr>
          <p:cNvSpPr/>
          <p:nvPr/>
        </p:nvSpPr>
        <p:spPr>
          <a:xfrm rot="19237303" flipH="1">
            <a:off x="4804113" y="19112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43397D-CDA4-2278-8EBA-D62CC3D74A79}"/>
              </a:ext>
            </a:extLst>
          </p:cNvPr>
          <p:cNvSpPr txBox="1"/>
          <p:nvPr/>
        </p:nvSpPr>
        <p:spPr>
          <a:xfrm>
            <a:off x="5319532" y="1243853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A52E7E-D354-0F2B-2E27-FD92D2D9151D}"/>
              </a:ext>
            </a:extLst>
          </p:cNvPr>
          <p:cNvSpPr txBox="1"/>
          <p:nvPr/>
        </p:nvSpPr>
        <p:spPr>
          <a:xfrm>
            <a:off x="5742017" y="3031367"/>
            <a:ext cx="13034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list for iteration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0C2CAA6-DEAE-2245-48EC-5C16474B7C80}"/>
              </a:ext>
            </a:extLst>
          </p:cNvPr>
          <p:cNvSpPr/>
          <p:nvPr/>
        </p:nvSpPr>
        <p:spPr>
          <a:xfrm rot="3091740" flipH="1">
            <a:off x="5744951" y="263283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985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11AF7-F595-09B9-9742-B575A4C6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380A38-0DA1-7F2D-570D-DABB583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00234"/>
            <a:ext cx="9144000" cy="2193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6F625C-8130-2A60-6F5A-A09988E1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704" b="77463"/>
          <a:stretch/>
        </p:blipFill>
        <p:spPr>
          <a:xfrm>
            <a:off x="3669569" y="2238641"/>
            <a:ext cx="3066254" cy="1246674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087F978B-10E2-F659-0FB3-FBBEE3F81E3D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07BF7-B938-F71F-2A25-BEE3597E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D2ED2-DDAD-58CA-D3AB-0053320E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1DDE6-15ED-E8C6-0CA9-B37C2124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0F51264-13DA-F9FE-9F75-E18548865B5D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 encapsulate their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called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as black boxes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take arguments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CBD392F-A890-F18B-C13E-F6BD849A0573}"/>
              </a:ext>
            </a:extLst>
          </p:cNvPr>
          <p:cNvSpPr txBox="1"/>
          <p:nvPr/>
        </p:nvSpPr>
        <p:spPr>
          <a:xfrm>
            <a:off x="6676650" y="2430765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508E03-DF9C-FF86-563B-F62057F2FD7A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functions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D508CB4-C0D9-C001-2452-6218ACDBCD2A}"/>
              </a:ext>
            </a:extLst>
          </p:cNvPr>
          <p:cNvSpPr txBox="1"/>
          <p:nvPr/>
        </p:nvSpPr>
        <p:spPr>
          <a:xfrm>
            <a:off x="3641505" y="1415174"/>
            <a:ext cx="155591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function identifier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7D9ECB2-88E1-56AC-CCEF-CCAE646EAC2F}"/>
              </a:ext>
            </a:extLst>
          </p:cNvPr>
          <p:cNvSpPr/>
          <p:nvPr/>
        </p:nvSpPr>
        <p:spPr>
          <a:xfrm rot="12700907" flipH="1">
            <a:off x="3439113" y="216100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EB9A651F-956C-E74B-3A9A-C3452F7BADB4}"/>
              </a:ext>
            </a:extLst>
          </p:cNvPr>
          <p:cNvSpPr/>
          <p:nvPr/>
        </p:nvSpPr>
        <p:spPr>
          <a:xfrm flipH="1">
            <a:off x="6156176" y="248940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38878F3C-47F2-0B52-E6F4-FAF07D1AD676}"/>
              </a:ext>
            </a:extLst>
          </p:cNvPr>
          <p:cNvSpPr/>
          <p:nvPr/>
        </p:nvSpPr>
        <p:spPr>
          <a:xfrm rot="16200000" flipV="1">
            <a:off x="3962516" y="3016473"/>
            <a:ext cx="182766" cy="60415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0BFD03F-6B61-F19B-ECEA-85E455A8B7D7}"/>
              </a:ext>
            </a:extLst>
          </p:cNvPr>
          <p:cNvSpPr txBox="1"/>
          <p:nvPr/>
        </p:nvSpPr>
        <p:spPr>
          <a:xfrm>
            <a:off x="3008452" y="346967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E8114-FE5B-FA48-03AC-400DF8E15790}"/>
              </a:ext>
            </a:extLst>
          </p:cNvPr>
          <p:cNvSpPr/>
          <p:nvPr/>
        </p:nvSpPr>
        <p:spPr>
          <a:xfrm rot="16200000" flipH="1">
            <a:off x="4571492" y="191486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EC026A7-8506-7AFA-160B-DB9405074490}"/>
              </a:ext>
            </a:extLst>
          </p:cNvPr>
          <p:cNvSpPr/>
          <p:nvPr/>
        </p:nvSpPr>
        <p:spPr>
          <a:xfrm rot="16200000" flipH="1">
            <a:off x="5503537" y="191557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37E71A-11C0-D41C-E132-16F630E53ACD}"/>
              </a:ext>
            </a:extLst>
          </p:cNvPr>
          <p:cNvSpPr txBox="1"/>
          <p:nvPr/>
        </p:nvSpPr>
        <p:spPr>
          <a:xfrm>
            <a:off x="5396365" y="1415174"/>
            <a:ext cx="195167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function parameters</a:t>
            </a:r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B5C179-2AD7-5626-1A83-9DE9298DDA18}"/>
              </a:ext>
            </a:extLst>
          </p:cNvPr>
          <p:cNvSpPr txBox="1"/>
          <p:nvPr/>
        </p:nvSpPr>
        <p:spPr>
          <a:xfrm>
            <a:off x="5696869" y="3621212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keyword for returning values</a:t>
            </a:r>
            <a:endParaRPr lang="en-GB" noProof="0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4DF51D3-A4D8-1C5C-A43F-C36F496F9B3D}"/>
              </a:ext>
            </a:extLst>
          </p:cNvPr>
          <p:cNvSpPr/>
          <p:nvPr/>
        </p:nvSpPr>
        <p:spPr>
          <a:xfrm rot="2504109" flipH="1">
            <a:off x="5239630" y="330959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04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0D25-9DBF-DA61-8BE5-8C72B08F2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671CF1-7797-B258-ACF5-2662DAF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EDDA7-80A9-673A-BEF0-2B610C7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09FC5B-3762-9017-96FC-D42B61BF7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C345F-123B-6511-35D7-40711BF9C689}"/>
              </a:ext>
            </a:extLst>
          </p:cNvPr>
          <p:cNvSpPr txBox="1"/>
          <p:nvPr/>
        </p:nvSpPr>
        <p:spPr>
          <a:xfrm>
            <a:off x="2627783" y="126653"/>
            <a:ext cx="194421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</a:t>
            </a:r>
            <a:r>
              <a:rPr lang="en-GB" noProof="0" dirty="0" err="1"/>
              <a:t>ssignment</a:t>
            </a:r>
            <a:r>
              <a:rPr lang="en-GB" noProof="0" dirty="0"/>
              <a:t> operations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A950507-47A2-2659-57CC-1E0EEE7DF378}"/>
              </a:ext>
            </a:extLst>
          </p:cNvPr>
          <p:cNvSpPr/>
          <p:nvPr/>
        </p:nvSpPr>
        <p:spPr>
          <a:xfrm flipH="1">
            <a:off x="2159732" y="16874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D27F028-6F2B-FB73-A82C-876EE5A19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86693"/>
            <a:ext cx="9144001" cy="44644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FC9EF3-D1A4-92F8-EA95-F6051D158053}"/>
              </a:ext>
            </a:extLst>
          </p:cNvPr>
          <p:cNvSpPr txBox="1"/>
          <p:nvPr/>
        </p:nvSpPr>
        <p:spPr>
          <a:xfrm>
            <a:off x="35496" y="996274"/>
            <a:ext cx="165618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</a:t>
            </a:r>
            <a:r>
              <a:rPr lang="en-GB" noProof="0" dirty="0" err="1"/>
              <a:t>dentifiers</a:t>
            </a:r>
            <a:r>
              <a:rPr lang="en-GB" noProof="0" dirty="0"/>
              <a:t>: variable names helping us track their content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AE80FC-4E19-ACFF-009A-EF0CC4515C8B}"/>
              </a:ext>
            </a:extLst>
          </p:cNvPr>
          <p:cNvSpPr/>
          <p:nvPr/>
        </p:nvSpPr>
        <p:spPr>
          <a:xfrm rot="5400000" flipH="1">
            <a:off x="211320" y="57031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5BEBC4-48A4-5627-B27D-8EC2FE81C378}"/>
              </a:ext>
            </a:extLst>
          </p:cNvPr>
          <p:cNvSpPr txBox="1"/>
          <p:nvPr/>
        </p:nvSpPr>
        <p:spPr>
          <a:xfrm>
            <a:off x="2147212" y="996274"/>
            <a:ext cx="165618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values </a:t>
            </a:r>
            <a:r>
              <a:rPr lang="en-GB" noProof="0" dirty="0">
                <a:sym typeface="Wingdings" panose="05000000000000000000" pitchFamily="2" charset="2"/>
              </a:rPr>
              <a:t> simple datatypes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numeric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string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ym typeface="Wingdings" panose="05000000000000000000" pitchFamily="2" charset="2"/>
              </a:rPr>
              <a:t>boolean</a:t>
            </a:r>
            <a:endParaRPr lang="en-GB" noProof="0" dirty="0">
              <a:sym typeface="Wingdings" panose="05000000000000000000" pitchFamily="2" charset="2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673CAA4-901F-E1B5-0527-0FFED0EECE1E}"/>
              </a:ext>
            </a:extLst>
          </p:cNvPr>
          <p:cNvSpPr/>
          <p:nvPr/>
        </p:nvSpPr>
        <p:spPr>
          <a:xfrm rot="3083726" flipH="1">
            <a:off x="1710872" y="5997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9" name="Grafik 12" descr="Schachtel mit einfarbiger Füllung">
            <a:extLst>
              <a:ext uri="{FF2B5EF4-FFF2-40B4-BE49-F238E27FC236}">
                <a16:creationId xmlns:a16="http://schemas.microsoft.com/office/drawing/2014/main" id="{8EF4712B-4271-0902-532D-E16F9AF0D4BF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A45BC4-DFB9-209E-2B8B-FE7F3D2FFD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DBACE199-90EE-D974-38F5-104662F876D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35D8C71-2451-A038-62F6-80D1B4B109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EA5A5B5-B677-290A-F2EC-1020F027A66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D38C1FB-0836-7F31-DF57-10BD245B9BD1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2E31CDB-4A7C-D154-DD4C-571D35EA96BB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86203C-9C84-0504-D6E3-4B1B6C5B3896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5243076B-15B5-49BA-FA71-EDEBED2D120C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8" name="Grafik 12" descr="Schachtel mit einfarbiger Füllung">
            <a:extLst>
              <a:ext uri="{FF2B5EF4-FFF2-40B4-BE49-F238E27FC236}">
                <a16:creationId xmlns:a16="http://schemas.microsoft.com/office/drawing/2014/main" id="{99FAB321-A965-6CA7-915C-8ACCD79549D4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5CC483F-D3DB-C742-8C52-3B62BEE63AD5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EED8C7F-0236-FF9D-DCF6-531E48D97A4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B004FB7-CFF6-8E09-17E6-0F0FE55576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7848A92-43AC-C988-AB91-6964F8385A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03AB2DFE-4B90-65B7-87EA-E440078AC8A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A733E24D-E5D9-5880-36F3-89AD9F229291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5747F87D-0C24-06DC-34CC-4F75732906BC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BE6E6CB-FE77-F7F8-6BA5-1F757244C8F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3E280C6-B710-D460-7A13-8B801AE3275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3B0C687-1C2F-ADF8-2E8C-78715AEFD68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8E9A80C-CAD6-1431-D868-0FE7EF89340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263066DA-063A-DCB9-49AB-60EAFCBCAE76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54BDE3-7436-C97F-A951-D77585E5DA4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BEEF803-D372-580E-853E-4804B3D273BA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C4F9983-E749-FEDE-34E0-7C645CBA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C507083-E984-64A4-7064-893B5F37E8B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6" name="Grafik 12" descr="Schachtel mit einfarbiger Füllung">
            <a:extLst>
              <a:ext uri="{FF2B5EF4-FFF2-40B4-BE49-F238E27FC236}">
                <a16:creationId xmlns:a16="http://schemas.microsoft.com/office/drawing/2014/main" id="{7E5E833C-4960-46CA-F7DE-E890745C7377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2DDC05-36A3-6EBE-666F-BA14788959C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7DE6C277-7A78-4F04-8923-9303684CA72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4231765-5051-8669-99FE-2A3D1E975D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BA987062-8E3F-A6DD-BF8E-430DCE5B7A4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40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E03-5BB6-E5CF-6971-7C0BF32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C20A1E-42DA-39F7-C001-7E3CA1D3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F4719-E1FA-3889-D103-83CCA633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8F617-B20F-8C29-F409-B0B1411B5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774C-829E-DBDD-C53D-E5ABD106B34E}"/>
              </a:ext>
            </a:extLst>
          </p:cNvPr>
          <p:cNvSpPr txBox="1"/>
          <p:nvPr/>
        </p:nvSpPr>
        <p:spPr>
          <a:xfrm>
            <a:off x="3851920" y="546522"/>
            <a:ext cx="216024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D23A86A-44DF-87C6-CFE7-42A8F8F55BC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86BC1A4-10FA-8B69-A8AC-B9066752E81A}"/>
              </a:ext>
            </a:extLst>
          </p:cNvPr>
          <p:cNvSpPr/>
          <p:nvPr/>
        </p:nvSpPr>
        <p:spPr>
          <a:xfrm>
            <a:off x="-1" y="846733"/>
            <a:ext cx="9144001" cy="410445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FB36F6-4070-A19E-5F27-2CAAAF210015}"/>
              </a:ext>
            </a:extLst>
          </p:cNvPr>
          <p:cNvSpPr txBox="1"/>
          <p:nvPr/>
        </p:nvSpPr>
        <p:spPr>
          <a:xfrm>
            <a:off x="32062" y="1505124"/>
            <a:ext cx="1735060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def keyword to signalize start of function</a:t>
            </a:r>
          </a:p>
          <a:p>
            <a:endParaRPr lang="en-GB" noProof="0" dirty="0"/>
          </a:p>
          <a:p>
            <a:r>
              <a:rPr lang="en-GB" noProof="0" dirty="0"/>
              <a:t>A function always starts with a header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58B5C6D-ECFC-8F06-EE34-A7186D4A90A5}"/>
              </a:ext>
            </a:extLst>
          </p:cNvPr>
          <p:cNvSpPr/>
          <p:nvPr/>
        </p:nvSpPr>
        <p:spPr>
          <a:xfrm rot="5400000" flipH="1">
            <a:off x="-158477" y="1040705"/>
            <a:ext cx="60396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079B25-4EB0-8184-7DC9-A6BD0999C4D2}"/>
              </a:ext>
            </a:extLst>
          </p:cNvPr>
          <p:cNvSpPr txBox="1"/>
          <p:nvPr/>
        </p:nvSpPr>
        <p:spPr>
          <a:xfrm>
            <a:off x="849173" y="219998"/>
            <a:ext cx="128964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name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AC4DE30-53BD-DBE2-699A-59088D646FC9}"/>
              </a:ext>
            </a:extLst>
          </p:cNvPr>
          <p:cNvSpPr/>
          <p:nvPr/>
        </p:nvSpPr>
        <p:spPr>
          <a:xfrm rot="16200000" flipH="1" flipV="1">
            <a:off x="416446" y="3153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1674F8-C56C-4579-351C-80267EB2C321}"/>
              </a:ext>
            </a:extLst>
          </p:cNvPr>
          <p:cNvSpPr txBox="1"/>
          <p:nvPr/>
        </p:nvSpPr>
        <p:spPr>
          <a:xfrm>
            <a:off x="1912916" y="1503635"/>
            <a:ext cx="2080007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parameters in ()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method = „greedy“ sets a default value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E596855-CBF0-7880-7C89-387206B5356C}"/>
              </a:ext>
            </a:extLst>
          </p:cNvPr>
          <p:cNvSpPr/>
          <p:nvPr/>
        </p:nvSpPr>
        <p:spPr>
          <a:xfrm rot="5400000" flipH="1">
            <a:off x="1723595" y="1035475"/>
            <a:ext cx="614425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6BD19A-C0E2-56AD-0C6E-D8270C63580D}"/>
              </a:ext>
            </a:extLst>
          </p:cNvPr>
          <p:cNvSpPr txBox="1"/>
          <p:nvPr/>
        </p:nvSpPr>
        <p:spPr>
          <a:xfrm>
            <a:off x="7452320" y="69893"/>
            <a:ext cx="158417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definition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4E983E1A-C052-5428-D769-2EA436CE223D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6EBE8B3-1125-C127-7AEE-DE89B1A01FC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77DEA6D-F28C-692B-EFE5-B71DF4FFD28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2F5E65C-3B31-A9C2-453E-D7627AE682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1E7CDAE-0CD5-0F8C-4434-CC678E89C09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18DBBB-7FDC-29F3-CDF3-E64B90476C88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CB5274E2-E531-CA4B-78ED-E003FCDBB888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0CFF158-8A5F-D176-B4CB-5386BC5DAD38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483A26D-CDF0-D65F-91A4-9B267B6CF1C7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6035ECAF-4D9B-ED62-67C7-6003AAEA4847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75CCA7F-4D4D-BF6B-F05A-E284940B4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A7CA0E2-B969-045A-AFD8-3F4228A2FA0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2C160C1-B7DA-DF64-93D4-0A52119C3E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3E9C4EE-E7AA-C0A3-18DB-19FB92A3B02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A16A2310-8B7F-73AF-B627-49B9E0A3AAA3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48C3E5E5-7A28-A8B6-E6ED-9498B566584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1" name="Grafik 12" descr="Schachtel mit einfarbiger Füllung">
            <a:extLst>
              <a:ext uri="{FF2B5EF4-FFF2-40B4-BE49-F238E27FC236}">
                <a16:creationId xmlns:a16="http://schemas.microsoft.com/office/drawing/2014/main" id="{8BF01F76-9981-70AE-6EE0-425407270B1D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CF0F544-557D-A815-FE25-823D8F2A60A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82EA94D-DF92-B786-D05A-587619F858C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333855F-48B9-DBE4-CCA3-58137AC16E6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837B0EB7-3700-7B4A-E614-4C68FFC93DA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9843E04B-55C5-2354-83FD-7D7C11993558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CBC4-79FC-752C-6611-C9632067D11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10C336A-2FC3-D2DB-C394-92FCBC086C3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C6055E3-6341-B257-51F8-B2F7BD236AA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2D5B7DA-1755-8447-3BBA-19DFC7E38CE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3A06C438-2A8E-0467-E62B-A71088B3F17C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BBC2634-B1E7-3894-E1BD-980F3B63721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ED1F126-52F3-DE05-E59D-331D29D3DA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B66353-FC92-D25A-E08F-487B5E7B748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D1EF339-9AEE-4236-84C6-F7676C320CB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F6E4390A-0068-4D91-AC70-2B113557A66F}"/>
              </a:ext>
            </a:extLst>
          </p:cNvPr>
          <p:cNvSpPr txBox="1"/>
          <p:nvPr/>
        </p:nvSpPr>
        <p:spPr>
          <a:xfrm>
            <a:off x="6156176" y="2534087"/>
            <a:ext cx="1331423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gaussian_sum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CCADAC30-7FC1-36BA-49FD-2FC0AB0D3BD1}"/>
              </a:ext>
            </a:extLst>
          </p:cNvPr>
          <p:cNvSpPr/>
          <p:nvPr/>
        </p:nvSpPr>
        <p:spPr>
          <a:xfrm>
            <a:off x="7567761" y="25761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BD8D876-7185-04CC-F486-662EA8821C72}"/>
              </a:ext>
            </a:extLst>
          </p:cNvPr>
          <p:cNvSpPr txBox="1"/>
          <p:nvPr/>
        </p:nvSpPr>
        <p:spPr>
          <a:xfrm>
            <a:off x="6083650" y="3441687"/>
            <a:ext cx="142175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method_default</a:t>
            </a:r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9023906-F327-0514-E492-0E294B6BCA16}"/>
              </a:ext>
            </a:extLst>
          </p:cNvPr>
          <p:cNvSpPr/>
          <p:nvPr/>
        </p:nvSpPr>
        <p:spPr>
          <a:xfrm>
            <a:off x="7585569" y="34837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/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700" noProof="0" dirty="0"/>
              </a:p>
            </p:txBody>
          </p:sp>
        </mc:Choice>
        <mc:Fallback xmlns="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Pfeil: Fünfeck 53">
            <a:extLst>
              <a:ext uri="{FF2B5EF4-FFF2-40B4-BE49-F238E27FC236}">
                <a16:creationId xmlns:a16="http://schemas.microsoft.com/office/drawing/2014/main" id="{52674586-88EA-9ECE-4CD9-294FF3D6E255}"/>
              </a:ext>
            </a:extLst>
          </p:cNvPr>
          <p:cNvSpPr/>
          <p:nvPr/>
        </p:nvSpPr>
        <p:spPr>
          <a:xfrm rot="5400000">
            <a:off x="8228883" y="308085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greedy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592802E-BE0B-FE1B-2057-F98E705F151D}"/>
              </a:ext>
            </a:extLst>
          </p:cNvPr>
          <p:cNvSpPr txBox="1"/>
          <p:nvPr/>
        </p:nvSpPr>
        <p:spPr>
          <a:xfrm>
            <a:off x="110386" y="3639669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input</a:t>
            </a:r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BBA65F0-E859-C2B4-D58B-AC63A0D5699A}"/>
              </a:ext>
            </a:extLst>
          </p:cNvPr>
          <p:cNvSpPr/>
          <p:nvPr/>
        </p:nvSpPr>
        <p:spPr>
          <a:xfrm>
            <a:off x="1009535" y="368176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AF6F1-226C-DA68-5946-A84305A4A3D7}"/>
              </a:ext>
            </a:extLst>
          </p:cNvPr>
          <p:cNvSpPr/>
          <p:nvPr/>
        </p:nvSpPr>
        <p:spPr>
          <a:xfrm>
            <a:off x="1657130" y="3327851"/>
            <a:ext cx="900605" cy="923843"/>
          </a:xfrm>
          <a:prstGeom prst="rect">
            <a:avLst/>
          </a:prstGeom>
          <a:solidFill>
            <a:srgbClr val="F8AE01"/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9" name="Grafik 58" descr="Kreise mit Pfeilen mit einfarbiger Füllung">
            <a:extLst>
              <a:ext uri="{FF2B5EF4-FFF2-40B4-BE49-F238E27FC236}">
                <a16:creationId xmlns:a16="http://schemas.microsoft.com/office/drawing/2014/main" id="{B630B22A-03E3-43CC-195F-1D08E8EE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129" y="3303480"/>
            <a:ext cx="914400" cy="914400"/>
          </a:xfrm>
          <a:prstGeom prst="rect">
            <a:avLst/>
          </a:prstGeom>
        </p:spPr>
      </p:pic>
      <p:sp>
        <p:nvSpPr>
          <p:cNvPr id="60" name="Pfeil: nach rechts 59">
            <a:extLst>
              <a:ext uri="{FF2B5EF4-FFF2-40B4-BE49-F238E27FC236}">
                <a16:creationId xmlns:a16="http://schemas.microsoft.com/office/drawing/2014/main" id="{6F108C7C-89A9-225F-1644-D28FB0C1063E}"/>
              </a:ext>
            </a:extLst>
          </p:cNvPr>
          <p:cNvSpPr/>
          <p:nvPr/>
        </p:nvSpPr>
        <p:spPr>
          <a:xfrm>
            <a:off x="2746425" y="368176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115B67D-7113-AE59-7EEC-79DBB65DC8F6}"/>
              </a:ext>
            </a:extLst>
          </p:cNvPr>
          <p:cNvSpPr txBox="1"/>
          <p:nvPr/>
        </p:nvSpPr>
        <p:spPr>
          <a:xfrm>
            <a:off x="3353369" y="3639666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output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6A544F9-B1CA-104D-96FE-88D95B5F6190}"/>
              </a:ext>
            </a:extLst>
          </p:cNvPr>
          <p:cNvSpPr txBox="1"/>
          <p:nvPr/>
        </p:nvSpPr>
        <p:spPr>
          <a:xfrm>
            <a:off x="1886805" y="2528316"/>
            <a:ext cx="25833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call: </a:t>
            </a:r>
            <a:r>
              <a:rPr lang="en-GB" noProof="0" dirty="0" err="1"/>
              <a:t>gaussian_sum</a:t>
            </a:r>
            <a:r>
              <a:rPr lang="en-GB" noProof="0" dirty="0"/>
              <a:t>(x)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963F93-E41F-7E52-ED5F-DD46401191CA}"/>
              </a:ext>
            </a:extLst>
          </p:cNvPr>
          <p:cNvCxnSpPr>
            <a:cxnSpLocks/>
          </p:cNvCxnSpPr>
          <p:nvPr/>
        </p:nvCxnSpPr>
        <p:spPr>
          <a:xfrm flipH="1" flipV="1">
            <a:off x="1493996" y="816817"/>
            <a:ext cx="3798084" cy="1029553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730C3F-2A39-15A0-A131-3778BC84F463}"/>
              </a:ext>
            </a:extLst>
          </p:cNvPr>
          <p:cNvCxnSpPr>
            <a:cxnSpLocks/>
          </p:cNvCxnSpPr>
          <p:nvPr/>
        </p:nvCxnSpPr>
        <p:spPr>
          <a:xfrm flipH="1" flipV="1">
            <a:off x="2321471" y="822538"/>
            <a:ext cx="3655168" cy="2747229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CDF808A-A222-CF06-17C8-523D776673FF}"/>
              </a:ext>
            </a:extLst>
          </p:cNvPr>
          <p:cNvSpPr txBox="1"/>
          <p:nvPr/>
        </p:nvSpPr>
        <p:spPr>
          <a:xfrm>
            <a:off x="5364088" y="1702899"/>
            <a:ext cx="125362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input_variable</a:t>
            </a:r>
            <a:endParaRPr lang="en-GB" noProof="0" dirty="0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1EF3F388-CB83-D17E-F94C-8E38B764B4DC}"/>
              </a:ext>
            </a:extLst>
          </p:cNvPr>
          <p:cNvSpPr/>
          <p:nvPr/>
        </p:nvSpPr>
        <p:spPr>
          <a:xfrm>
            <a:off x="6754972" y="175510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C6B5CEC-51A8-BB33-BC29-C82786A66B83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470140" y="2678421"/>
            <a:ext cx="1686036" cy="5771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9" grpId="0" animBg="1"/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62838-940A-E4FF-475A-BEE91786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F19F7B-2249-3D60-622C-F7D651B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AA1437-9D44-FC10-EFCD-721EBC6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CF02D-6FE8-E397-E674-626924F72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51C9523-347F-3FBF-91FA-96D170F8C12D}"/>
              </a:ext>
            </a:extLst>
          </p:cNvPr>
          <p:cNvSpPr txBox="1"/>
          <p:nvPr/>
        </p:nvSpPr>
        <p:spPr>
          <a:xfrm>
            <a:off x="3851920" y="546522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388AA16-65A2-F80B-67D1-363540857D5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6392C40-455F-E638-61DF-A383E928A222}"/>
              </a:ext>
            </a:extLst>
          </p:cNvPr>
          <p:cNvSpPr/>
          <p:nvPr/>
        </p:nvSpPr>
        <p:spPr>
          <a:xfrm>
            <a:off x="-1" y="990749"/>
            <a:ext cx="9144001" cy="3960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9672B-AB3C-800C-CBDA-A34498C1F7E3}"/>
              </a:ext>
            </a:extLst>
          </p:cNvPr>
          <p:cNvSpPr txBox="1"/>
          <p:nvPr/>
        </p:nvSpPr>
        <p:spPr>
          <a:xfrm>
            <a:off x="19777" y="1268323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90A493-DCE5-6150-6330-F5307F1CE573}"/>
              </a:ext>
            </a:extLst>
          </p:cNvPr>
          <p:cNvSpPr txBox="1"/>
          <p:nvPr/>
        </p:nvSpPr>
        <p:spPr>
          <a:xfrm>
            <a:off x="2501881" y="1522197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starts with a comment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5856D7D-B198-F402-3AA7-37157B70F0F4}"/>
              </a:ext>
            </a:extLst>
          </p:cNvPr>
          <p:cNvSpPr/>
          <p:nvPr/>
        </p:nvSpPr>
        <p:spPr>
          <a:xfrm rot="5400000" flipH="1">
            <a:off x="2400736" y="11261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F301CC-E974-35E6-0A56-8A9FEDD78C7B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F06E9DC-C703-E59A-77A5-908FC8287801}"/>
              </a:ext>
            </a:extLst>
          </p:cNvPr>
          <p:cNvSpPr/>
          <p:nvPr/>
        </p:nvSpPr>
        <p:spPr>
          <a:xfrm rot="16200000">
            <a:off x="91786" y="913511"/>
            <a:ext cx="144016" cy="288033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693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FC8-9B48-D4CC-7985-77E74101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5332E-3611-F181-D0D9-6F4223B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B4E25-283F-1776-7655-01A52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82171F-7498-8A24-D3C3-59812877F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D8A2EA-79F8-E763-57A1-BE08135C923D}"/>
              </a:ext>
            </a:extLst>
          </p:cNvPr>
          <p:cNvSpPr txBox="1"/>
          <p:nvPr/>
        </p:nvSpPr>
        <p:spPr>
          <a:xfrm>
            <a:off x="2310615" y="946770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BA0F07F-81D1-70C8-4B59-B24A5AC2C130}"/>
              </a:ext>
            </a:extLst>
          </p:cNvPr>
          <p:cNvSpPr/>
          <p:nvPr/>
        </p:nvSpPr>
        <p:spPr>
          <a:xfrm flipH="1">
            <a:off x="1842564" y="100104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4AD6EC1-228D-BF14-EC9C-C27713CD8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217065"/>
            <a:ext cx="9144001" cy="37341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032115-D321-0331-6E81-0DCB5C676324}"/>
              </a:ext>
            </a:extLst>
          </p:cNvPr>
          <p:cNvSpPr txBox="1"/>
          <p:nvPr/>
        </p:nvSpPr>
        <p:spPr>
          <a:xfrm>
            <a:off x="241291" y="1730864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837726-6772-2A5E-27FD-9CF285A3414E}"/>
              </a:ext>
            </a:extLst>
          </p:cNvPr>
          <p:cNvSpPr txBox="1"/>
          <p:nvPr/>
        </p:nvSpPr>
        <p:spPr>
          <a:xfrm>
            <a:off x="395536" y="311231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F79F83-F20F-1F8A-D68A-848610A6B02F}"/>
              </a:ext>
            </a:extLst>
          </p:cNvPr>
          <p:cNvSpPr txBox="1"/>
          <p:nvPr/>
        </p:nvSpPr>
        <p:spPr>
          <a:xfrm>
            <a:off x="7287768" y="48557"/>
            <a:ext cx="18207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definition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8C48EF-ED93-4329-C1F2-3541B80D6829}"/>
              </a:ext>
            </a:extLst>
          </p:cNvPr>
          <p:cNvSpPr/>
          <p:nvPr/>
        </p:nvSpPr>
        <p:spPr>
          <a:xfrm rot="5400000">
            <a:off x="1024233" y="344381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A5AF6B2-ADDA-D4B0-62FB-A9B3E6FC0AA1}"/>
              </a:ext>
            </a:extLst>
          </p:cNvPr>
          <p:cNvSpPr/>
          <p:nvPr/>
        </p:nvSpPr>
        <p:spPr>
          <a:xfrm rot="5400000" flipH="1">
            <a:off x="133279" y="132507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708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006AB3"/>
                </a:solidFill>
              </a:rPr>
              <a:t>Co</a:t>
            </a:r>
            <a:r>
              <a:rPr lang="en-GB" noProof="0" dirty="0"/>
              <a:t>mputers are inherently dumb</a:t>
            </a:r>
            <a:endParaRPr lang="en-GB" noProof="0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GB" noProof="0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4781-62CF-5D86-2E0C-86C81536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BEC427-5298-A2A6-EF72-FD71B5C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4A7266-DB74-F4C7-8201-FF6686F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9B85B-D146-F01D-EA9D-AB360064A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7FAE047-AD1B-0574-90A5-24680D398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396973"/>
            <a:ext cx="9144001" cy="35542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1B6D03-1CA8-BBB4-6FD7-0024C3D87447}"/>
              </a:ext>
            </a:extLst>
          </p:cNvPr>
          <p:cNvSpPr txBox="1"/>
          <p:nvPr/>
        </p:nvSpPr>
        <p:spPr>
          <a:xfrm>
            <a:off x="2262162" y="107165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C5184B-38DD-E2CE-D118-D4E7B8F971DE}"/>
              </a:ext>
            </a:extLst>
          </p:cNvPr>
          <p:cNvSpPr txBox="1"/>
          <p:nvPr/>
        </p:nvSpPr>
        <p:spPr>
          <a:xfrm>
            <a:off x="7575804" y="48557"/>
            <a:ext cx="15327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C2BAD938-51E3-0F4E-1E2A-B461272B56C2}"/>
              </a:ext>
            </a:extLst>
          </p:cNvPr>
          <p:cNvSpPr/>
          <p:nvPr/>
        </p:nvSpPr>
        <p:spPr>
          <a:xfrm rot="16200000" flipV="1">
            <a:off x="304153" y="1344340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E3F959E-AFA2-3B5C-3A1E-E2E1526BAFDD}"/>
              </a:ext>
            </a:extLst>
          </p:cNvPr>
          <p:cNvSpPr/>
          <p:nvPr/>
        </p:nvSpPr>
        <p:spPr>
          <a:xfrm flipH="1">
            <a:off x="1724893" y="12177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E3E28B-BC13-3F4C-0318-14E85BAFC8DE}"/>
              </a:ext>
            </a:extLst>
          </p:cNvPr>
          <p:cNvSpPr txBox="1"/>
          <p:nvPr/>
        </p:nvSpPr>
        <p:spPr>
          <a:xfrm>
            <a:off x="35496" y="1647490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9533A4-77CF-A12B-280A-D59DACD6CFA5}"/>
              </a:ext>
            </a:extLst>
          </p:cNvPr>
          <p:cNvSpPr txBox="1"/>
          <p:nvPr/>
        </p:nvSpPr>
        <p:spPr>
          <a:xfrm>
            <a:off x="467544" y="71211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D7885DD-5A79-0DD8-C880-D834F84C114B}"/>
              </a:ext>
            </a:extLst>
          </p:cNvPr>
          <p:cNvSpPr/>
          <p:nvPr/>
        </p:nvSpPr>
        <p:spPr>
          <a:xfrm rot="5400000">
            <a:off x="997357" y="60664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492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C246-EDFB-1327-79EA-96835847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6372D-202B-D678-61B9-108869E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AB5140-E729-EB17-BD69-44096309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741B94-DAAE-D4CC-0E6D-B005B53A88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E05D5BF-8FBC-A230-8EB5-0A839A13E228}"/>
              </a:ext>
            </a:extLst>
          </p:cNvPr>
          <p:cNvSpPr>
            <a:spLocks/>
          </p:cNvSpPr>
          <p:nvPr/>
        </p:nvSpPr>
        <p:spPr>
          <a:xfrm>
            <a:off x="-1" y="1634607"/>
            <a:ext cx="9144001" cy="33165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8723DE-9851-E014-C022-F1DD4663FACF}"/>
              </a:ext>
            </a:extLst>
          </p:cNvPr>
          <p:cNvSpPr txBox="1"/>
          <p:nvPr/>
        </p:nvSpPr>
        <p:spPr>
          <a:xfrm>
            <a:off x="7146036" y="48557"/>
            <a:ext cx="19624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4404A-6BB6-96DA-30BC-2B48F76D0630}"/>
              </a:ext>
            </a:extLst>
          </p:cNvPr>
          <p:cNvSpPr txBox="1"/>
          <p:nvPr/>
        </p:nvSpPr>
        <p:spPr>
          <a:xfrm>
            <a:off x="2398212" y="1371904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041C993-E050-26FB-7D02-3A225F52EBE9}"/>
              </a:ext>
            </a:extLst>
          </p:cNvPr>
          <p:cNvSpPr/>
          <p:nvPr/>
        </p:nvSpPr>
        <p:spPr>
          <a:xfrm flipH="1">
            <a:off x="1930161" y="142617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E67A87-DCEB-9343-73E1-FE1BBF7DC42A}"/>
              </a:ext>
            </a:extLst>
          </p:cNvPr>
          <p:cNvSpPr txBox="1"/>
          <p:nvPr/>
        </p:nvSpPr>
        <p:spPr>
          <a:xfrm>
            <a:off x="328888" y="2155998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requires a new condition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2B947-B251-7DFC-C825-2CE59675285F}"/>
              </a:ext>
            </a:extLst>
          </p:cNvPr>
          <p:cNvSpPr txBox="1"/>
          <p:nvPr/>
        </p:nvSpPr>
        <p:spPr>
          <a:xfrm>
            <a:off x="512948" y="724216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</a:t>
            </a:r>
            <a:r>
              <a:rPr lang="en-GB" noProof="0" dirty="0" err="1"/>
              <a:t>elif</a:t>
            </a:r>
            <a:r>
              <a:rPr lang="en-GB" noProof="0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FFDADCD1-6E5C-2398-4201-85EF750CBDD4}"/>
              </a:ext>
            </a:extLst>
          </p:cNvPr>
          <p:cNvSpPr/>
          <p:nvPr/>
        </p:nvSpPr>
        <p:spPr>
          <a:xfrm rot="5400000">
            <a:off x="1172703" y="734696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0CEEC5B-FAFF-E9C9-32CD-FF76497FA561}"/>
              </a:ext>
            </a:extLst>
          </p:cNvPr>
          <p:cNvSpPr/>
          <p:nvPr/>
        </p:nvSpPr>
        <p:spPr>
          <a:xfrm rot="5400000" flipH="1">
            <a:off x="220876" y="175021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54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084B-F1F8-A9C6-6DD3-D0161FBA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E9B847-D05E-D280-31A5-487E283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5A54A-0DDA-E998-F51C-3826165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D72BCF-DCB6-ABDB-8967-19E7411457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822621-9356-A276-1FB3-317CB3A7C24E}"/>
              </a:ext>
            </a:extLst>
          </p:cNvPr>
          <p:cNvSpPr>
            <a:spLocks/>
          </p:cNvSpPr>
          <p:nvPr/>
        </p:nvSpPr>
        <p:spPr>
          <a:xfrm>
            <a:off x="-1" y="1812007"/>
            <a:ext cx="9144001" cy="31391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741764-DD9D-2FDD-5B9E-D4A5C3797F37}"/>
              </a:ext>
            </a:extLst>
          </p:cNvPr>
          <p:cNvSpPr txBox="1"/>
          <p:nvPr/>
        </p:nvSpPr>
        <p:spPr>
          <a:xfrm>
            <a:off x="2267744" y="127878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956A96-E69C-BC85-343E-2AF2DD78B339}"/>
              </a:ext>
            </a:extLst>
          </p:cNvPr>
          <p:cNvSpPr txBox="1"/>
          <p:nvPr/>
        </p:nvSpPr>
        <p:spPr>
          <a:xfrm>
            <a:off x="7470648" y="48557"/>
            <a:ext cx="163785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A64A79A-EAB2-FE05-DE1B-097FA6A84B66}"/>
              </a:ext>
            </a:extLst>
          </p:cNvPr>
          <p:cNvSpPr/>
          <p:nvPr/>
        </p:nvSpPr>
        <p:spPr>
          <a:xfrm rot="16200000" flipV="1">
            <a:off x="304153" y="1725498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FAE1DD5-2579-4258-8702-D7ACCCD9C8D8}"/>
              </a:ext>
            </a:extLst>
          </p:cNvPr>
          <p:cNvSpPr/>
          <p:nvPr/>
        </p:nvSpPr>
        <p:spPr>
          <a:xfrm flipH="1">
            <a:off x="1724893" y="15989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1EF41A-FF86-46AE-CA68-6ACC73232CD0}"/>
              </a:ext>
            </a:extLst>
          </p:cNvPr>
          <p:cNvSpPr txBox="1"/>
          <p:nvPr/>
        </p:nvSpPr>
        <p:spPr>
          <a:xfrm>
            <a:off x="35496" y="202864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AEDB2-1C70-6E69-8927-E6D61BD52334}"/>
              </a:ext>
            </a:extLst>
          </p:cNvPr>
          <p:cNvSpPr txBox="1"/>
          <p:nvPr/>
        </p:nvSpPr>
        <p:spPr>
          <a:xfrm>
            <a:off x="473126" y="91924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4084ECE-307F-A5F4-54C1-569EABAA788D}"/>
              </a:ext>
            </a:extLst>
          </p:cNvPr>
          <p:cNvSpPr/>
          <p:nvPr/>
        </p:nvSpPr>
        <p:spPr>
          <a:xfrm rot="5400000">
            <a:off x="1002939" y="81377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430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6524-9920-24D7-1379-55E677A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C9C20-CEE5-6B70-A692-AC7536B3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5488A-9324-1A84-E8AC-319F3CF7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6E4E2-4D67-F534-A110-01878BDB7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8D1580B-E1EE-27B9-4194-5FB3606D0EA7}"/>
              </a:ext>
            </a:extLst>
          </p:cNvPr>
          <p:cNvSpPr>
            <a:spLocks/>
          </p:cNvSpPr>
          <p:nvPr/>
        </p:nvSpPr>
        <p:spPr>
          <a:xfrm>
            <a:off x="-1" y="1990966"/>
            <a:ext cx="9144001" cy="29602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90BB1B-03CC-3620-83CE-1CB792524FD9}"/>
              </a:ext>
            </a:extLst>
          </p:cNvPr>
          <p:cNvSpPr txBox="1"/>
          <p:nvPr/>
        </p:nvSpPr>
        <p:spPr>
          <a:xfrm>
            <a:off x="7059168" y="48557"/>
            <a:ext cx="20493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CB9B24-1DAF-7833-1DD8-903502341703}"/>
              </a:ext>
            </a:extLst>
          </p:cNvPr>
          <p:cNvSpPr txBox="1"/>
          <p:nvPr/>
        </p:nvSpPr>
        <p:spPr>
          <a:xfrm>
            <a:off x="1209306" y="174195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0DD715C-9683-352C-5974-122139048E5D}"/>
              </a:ext>
            </a:extLst>
          </p:cNvPr>
          <p:cNvSpPr/>
          <p:nvPr/>
        </p:nvSpPr>
        <p:spPr>
          <a:xfrm flipH="1">
            <a:off x="678834" y="17957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346B77-2D48-5488-624B-C99E0F70DC6B}"/>
              </a:ext>
            </a:extLst>
          </p:cNvPr>
          <p:cNvSpPr txBox="1"/>
          <p:nvPr/>
        </p:nvSpPr>
        <p:spPr>
          <a:xfrm>
            <a:off x="344004" y="2507306"/>
            <a:ext cx="177972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no new condition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D5830B-9C53-5834-EA8E-E67CE22B9A20}"/>
              </a:ext>
            </a:extLst>
          </p:cNvPr>
          <p:cNvSpPr/>
          <p:nvPr/>
        </p:nvSpPr>
        <p:spPr>
          <a:xfrm rot="5400000" flipH="1">
            <a:off x="235993" y="21015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3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E579-30C1-3DD4-A53F-B488DA8E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0D562-B7C5-211D-5618-10BB6F6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E9EB14-E62D-4B9F-4E68-314B0613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D4E7C-8A75-F272-7BCC-641F3BD7E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168597-E96C-1B06-1D2C-5DBAA9A596CB}"/>
              </a:ext>
            </a:extLst>
          </p:cNvPr>
          <p:cNvSpPr>
            <a:spLocks/>
          </p:cNvSpPr>
          <p:nvPr/>
        </p:nvSpPr>
        <p:spPr>
          <a:xfrm>
            <a:off x="-1" y="2934965"/>
            <a:ext cx="9144001" cy="20162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A18F3-E92F-B16C-7CA8-341113D3DBB6}"/>
              </a:ext>
            </a:extLst>
          </p:cNvPr>
          <p:cNvSpPr txBox="1"/>
          <p:nvPr/>
        </p:nvSpPr>
        <p:spPr>
          <a:xfrm>
            <a:off x="5092019" y="2718941"/>
            <a:ext cx="1928253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multiline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still needs to be properly indented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580CBA-EEAD-D21B-FE94-013E1447B751}"/>
              </a:ext>
            </a:extLst>
          </p:cNvPr>
          <p:cNvSpPr txBox="1"/>
          <p:nvPr/>
        </p:nvSpPr>
        <p:spPr>
          <a:xfrm>
            <a:off x="7374636" y="48557"/>
            <a:ext cx="17338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0459629-DDBD-3442-7069-E6496F0652AE}"/>
              </a:ext>
            </a:extLst>
          </p:cNvPr>
          <p:cNvSpPr/>
          <p:nvPr/>
        </p:nvSpPr>
        <p:spPr>
          <a:xfrm rot="16200000" flipV="1">
            <a:off x="283524" y="2877626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67BE4AC-D17F-E7DF-58B9-08055E4720BA}"/>
              </a:ext>
            </a:extLst>
          </p:cNvPr>
          <p:cNvSpPr/>
          <p:nvPr/>
        </p:nvSpPr>
        <p:spPr>
          <a:xfrm rot="5400000" flipH="1">
            <a:off x="4535995" y="28246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9B9BCD-627B-CB2D-85FE-8CB9C0236C36}"/>
              </a:ext>
            </a:extLst>
          </p:cNvPr>
          <p:cNvSpPr txBox="1"/>
          <p:nvPr/>
        </p:nvSpPr>
        <p:spPr>
          <a:xfrm>
            <a:off x="14867" y="3180776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25A8A2-B129-5612-8631-1C938B8AF3D5}"/>
              </a:ext>
            </a:extLst>
          </p:cNvPr>
          <p:cNvSpPr txBox="1"/>
          <p:nvPr/>
        </p:nvSpPr>
        <p:spPr>
          <a:xfrm>
            <a:off x="3573016" y="1449782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368E434-D431-A889-FD4D-DBF96F54ECE1}"/>
              </a:ext>
            </a:extLst>
          </p:cNvPr>
          <p:cNvSpPr/>
          <p:nvPr/>
        </p:nvSpPr>
        <p:spPr>
          <a:xfrm rot="5400000">
            <a:off x="4165709" y="-1755986"/>
            <a:ext cx="182766" cy="739856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954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2BAD-3705-6B81-A314-19EFBF8B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831EC-6361-DC68-ACB7-A2A89590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89D16-5A47-D110-E219-E0956816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6D7E08-CA6E-368D-F6F0-5B6887A5B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8962D0-07F9-E8B5-A75E-82A11294865C}"/>
              </a:ext>
            </a:extLst>
          </p:cNvPr>
          <p:cNvSpPr>
            <a:spLocks/>
          </p:cNvSpPr>
          <p:nvPr/>
        </p:nvSpPr>
        <p:spPr>
          <a:xfrm>
            <a:off x="-1" y="3199775"/>
            <a:ext cx="9144001" cy="17514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A01985-A43F-FBD0-606A-1AB18BE34666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03DDFF-397F-A4D1-B9E2-17537F433718}"/>
              </a:ext>
            </a:extLst>
          </p:cNvPr>
          <p:cNvSpPr txBox="1"/>
          <p:nvPr/>
        </p:nvSpPr>
        <p:spPr>
          <a:xfrm>
            <a:off x="2513146" y="290844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7AEAACC-1364-555D-8FEC-BBE17CC64646}"/>
              </a:ext>
            </a:extLst>
          </p:cNvPr>
          <p:cNvSpPr/>
          <p:nvPr/>
        </p:nvSpPr>
        <p:spPr>
          <a:xfrm flipH="1">
            <a:off x="2045095" y="296271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03050-DAE5-996A-668A-A57AEA917676}"/>
              </a:ext>
            </a:extLst>
          </p:cNvPr>
          <p:cNvSpPr txBox="1"/>
          <p:nvPr/>
        </p:nvSpPr>
        <p:spPr>
          <a:xfrm>
            <a:off x="443822" y="3692537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is nested inside the else branch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67D4AB-D51A-AF04-0A69-7FBC60F20152}"/>
              </a:ext>
            </a:extLst>
          </p:cNvPr>
          <p:cNvSpPr txBox="1"/>
          <p:nvPr/>
        </p:nvSpPr>
        <p:spPr>
          <a:xfrm>
            <a:off x="627882" y="2260755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7A5CD16-2457-470C-BA9B-0C52DE8D77B7}"/>
              </a:ext>
            </a:extLst>
          </p:cNvPr>
          <p:cNvSpPr/>
          <p:nvPr/>
        </p:nvSpPr>
        <p:spPr>
          <a:xfrm rot="5400000">
            <a:off x="1287637" y="2271235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F270571-9D48-54BD-F678-7DAD2956F0F3}"/>
              </a:ext>
            </a:extLst>
          </p:cNvPr>
          <p:cNvSpPr/>
          <p:nvPr/>
        </p:nvSpPr>
        <p:spPr>
          <a:xfrm rot="5400000" flipH="1">
            <a:off x="397823" y="329183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589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99D-F4F1-5939-1AF9-192A3C46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896CC-49A8-32D8-58CE-62871A2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4E77C-2C33-C45D-8060-2E43D09F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95B58-DC40-4049-2E38-C3FB36628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098BFB-12E2-743E-BF0D-59D641B54BCC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7F41C8-E338-3A59-27F0-A0CE1322EE71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0DF19-65A5-F054-B1B0-17F8570B46E9}"/>
              </a:ext>
            </a:extLst>
          </p:cNvPr>
          <p:cNvSpPr txBox="1"/>
          <p:nvPr/>
        </p:nvSpPr>
        <p:spPr>
          <a:xfrm>
            <a:off x="4753570" y="2906230"/>
            <a:ext cx="18777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result of computation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C81229D-260D-497D-1157-EF9CC411532C}"/>
              </a:ext>
            </a:extLst>
          </p:cNvPr>
          <p:cNvSpPr/>
          <p:nvPr/>
        </p:nvSpPr>
        <p:spPr>
          <a:xfrm rot="16200000" flipV="1">
            <a:off x="304153" y="3063863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1707B8A-A52A-C7B7-B775-35A90B407E6B}"/>
              </a:ext>
            </a:extLst>
          </p:cNvPr>
          <p:cNvSpPr/>
          <p:nvPr/>
        </p:nvSpPr>
        <p:spPr>
          <a:xfrm flipH="1">
            <a:off x="4177506" y="315574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E4D0C7-627C-B6B0-8E1A-51DBFB0C544F}"/>
              </a:ext>
            </a:extLst>
          </p:cNvPr>
          <p:cNvSpPr txBox="1"/>
          <p:nvPr/>
        </p:nvSpPr>
        <p:spPr>
          <a:xfrm>
            <a:off x="251520" y="3583037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noProof="0" dirty="0" err="1"/>
              <a:t>ince</a:t>
            </a:r>
            <a:r>
              <a:rPr lang="en-GB" noProof="0" dirty="0"/>
              <a:t>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040CB-5443-AEC9-D212-01C3F47C9E2B}"/>
              </a:ext>
            </a:extLst>
          </p:cNvPr>
          <p:cNvSpPr txBox="1"/>
          <p:nvPr/>
        </p:nvSpPr>
        <p:spPr>
          <a:xfrm>
            <a:off x="1708755" y="2641201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F00C63A-5EAD-753C-1E6B-5A236ABCA639}"/>
              </a:ext>
            </a:extLst>
          </p:cNvPr>
          <p:cNvSpPr/>
          <p:nvPr/>
        </p:nvSpPr>
        <p:spPr>
          <a:xfrm rot="5400000">
            <a:off x="2301448" y="1471614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013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F94C-730F-1264-B5BE-603E248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4D4EF1-4C7A-F56F-A63B-072CAA7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DB063-FBEF-36A2-2961-C223E642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001B04-EDE7-8D8C-4081-B1E735592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3EA1B0-475A-0083-9A5B-C7BB692ECC56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6CC48D-46AB-A516-842F-27EDDAA2995E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computations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0D3B1-94B6-CD5B-F7CD-FE3585F54AA1}"/>
              </a:ext>
            </a:extLst>
          </p:cNvPr>
          <p:cNvSpPr txBox="1"/>
          <p:nvPr/>
        </p:nvSpPr>
        <p:spPr>
          <a:xfrm>
            <a:off x="683568" y="3604775"/>
            <a:ext cx="3617650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mathematical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uses one of the function parameters as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standard order of operations applies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brackets can change order of operations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D49A3A0-DCA5-C8F4-8954-8F4C9EDC0825}"/>
              </a:ext>
            </a:extLst>
          </p:cNvPr>
          <p:cNvSpPr/>
          <p:nvPr/>
        </p:nvSpPr>
        <p:spPr>
          <a:xfrm rot="16200000" flipV="1">
            <a:off x="2392385" y="2158836"/>
            <a:ext cx="182766" cy="259228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94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97AF-76B0-3FDA-529F-F117F25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2A5FFC-F690-437D-1BA0-129C0222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CDFC5-AE95-0826-097A-E6D69BC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9D736-DBA2-278B-AE16-FBCC31C1F2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2DD42A-654A-0D55-AAA9-C14F58BB5FB5}"/>
              </a:ext>
            </a:extLst>
          </p:cNvPr>
          <p:cNvSpPr>
            <a:spLocks/>
          </p:cNvSpPr>
          <p:nvPr/>
        </p:nvSpPr>
        <p:spPr>
          <a:xfrm>
            <a:off x="-1" y="3583036"/>
            <a:ext cx="9144001" cy="136815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51E654-EA6A-EF8A-7978-985E6F0C10F3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3701E9-8CD2-A959-D1C9-FCE8489A7713}"/>
              </a:ext>
            </a:extLst>
          </p:cNvPr>
          <p:cNvSpPr txBox="1"/>
          <p:nvPr/>
        </p:nvSpPr>
        <p:spPr>
          <a:xfrm>
            <a:off x="1393828" y="3317481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7F8A85E-E91D-FAE9-2FC8-C560C42735F5}"/>
              </a:ext>
            </a:extLst>
          </p:cNvPr>
          <p:cNvSpPr/>
          <p:nvPr/>
        </p:nvSpPr>
        <p:spPr>
          <a:xfrm flipH="1">
            <a:off x="925777" y="33717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ABF77-AE5E-2265-76B0-2D86D87FBF60}"/>
              </a:ext>
            </a:extLst>
          </p:cNvPr>
          <p:cNvSpPr txBox="1"/>
          <p:nvPr/>
        </p:nvSpPr>
        <p:spPr>
          <a:xfrm>
            <a:off x="499508" y="4078715"/>
            <a:ext cx="27763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due to indentation it is connected to the nested-if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E4879DE-94F5-4E35-5514-D5B743FE89AF}"/>
              </a:ext>
            </a:extLst>
          </p:cNvPr>
          <p:cNvSpPr/>
          <p:nvPr/>
        </p:nvSpPr>
        <p:spPr>
          <a:xfrm rot="5400000" flipH="1">
            <a:off x="453509" y="367801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Pfeil: nach rechts gekrümmt 18">
            <a:extLst>
              <a:ext uri="{FF2B5EF4-FFF2-40B4-BE49-F238E27FC236}">
                <a16:creationId xmlns:a16="http://schemas.microsoft.com/office/drawing/2014/main" id="{12D2FB32-D90F-286C-C3F5-ED447C9D25AD}"/>
              </a:ext>
            </a:extLst>
          </p:cNvPr>
          <p:cNvSpPr/>
          <p:nvPr/>
        </p:nvSpPr>
        <p:spPr>
          <a:xfrm flipV="1">
            <a:off x="296594" y="3078981"/>
            <a:ext cx="188619" cy="432049"/>
          </a:xfrm>
          <a:prstGeom prst="curved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9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52A9-A52F-CAEF-A057-80845755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04594C-1B15-EDB0-5FDE-6F611133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5A6C5-3F5C-C9B9-91E3-8A123797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0DFD9-E651-02E8-FC86-76A1FB0474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1FF65C-E33A-A1BD-34CC-096EADE94D91}"/>
              </a:ext>
            </a:extLst>
          </p:cNvPr>
          <p:cNvSpPr>
            <a:spLocks/>
          </p:cNvSpPr>
          <p:nvPr/>
        </p:nvSpPr>
        <p:spPr>
          <a:xfrm>
            <a:off x="-1" y="4375126"/>
            <a:ext cx="9144001" cy="5760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81AA16-E37F-DA8B-5675-6F004583FA55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89A6D86F-68D1-3195-1722-91AE4828F50A}"/>
              </a:ext>
            </a:extLst>
          </p:cNvPr>
          <p:cNvSpPr/>
          <p:nvPr/>
        </p:nvSpPr>
        <p:spPr>
          <a:xfrm rot="5400000">
            <a:off x="304153" y="3170364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E99494-8CEA-1A3E-CB73-5D1DC8056E7F}"/>
              </a:ext>
            </a:extLst>
          </p:cNvPr>
          <p:cNvSpPr txBox="1"/>
          <p:nvPr/>
        </p:nvSpPr>
        <p:spPr>
          <a:xfrm>
            <a:off x="107504" y="2175869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Since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696C4F-353A-1D59-C9E1-C80E3D759E30}"/>
              </a:ext>
            </a:extLst>
          </p:cNvPr>
          <p:cNvSpPr txBox="1"/>
          <p:nvPr/>
        </p:nvSpPr>
        <p:spPr>
          <a:xfrm>
            <a:off x="1708754" y="4583336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62F0259-89F1-8254-DEDB-14502BD4CF56}"/>
              </a:ext>
            </a:extLst>
          </p:cNvPr>
          <p:cNvSpPr/>
          <p:nvPr/>
        </p:nvSpPr>
        <p:spPr>
          <a:xfrm rot="16200000" flipV="1">
            <a:off x="2301448" y="2798845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81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</a:t>
            </a:fld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Machine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Human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C006-4785-3A7D-95DD-275799B8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4D5C9-D948-F216-0D48-6AD25663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6939DF-9548-4D70-AB00-C0395F0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AF350-B59F-D3F1-9E38-8B587752C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A5922CF-29F3-4156-A163-58B2A4CC7624}"/>
              </a:ext>
            </a:extLst>
          </p:cNvPr>
          <p:cNvSpPr>
            <a:spLocks/>
          </p:cNvSpPr>
          <p:nvPr/>
        </p:nvSpPr>
        <p:spPr>
          <a:xfrm>
            <a:off x="-1" y="3943077"/>
            <a:ext cx="9144001" cy="1008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DBBAD-F04F-DBF3-7911-8090CFB280EF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CA8046-C0CD-3B95-2701-BE5A6133641A}"/>
              </a:ext>
            </a:extLst>
          </p:cNvPr>
          <p:cNvSpPr txBox="1"/>
          <p:nvPr/>
        </p:nvSpPr>
        <p:spPr>
          <a:xfrm>
            <a:off x="3635896" y="372096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68A88AA-E1B5-BC1E-9106-6F09E5FA25DE}"/>
              </a:ext>
            </a:extLst>
          </p:cNvPr>
          <p:cNvSpPr/>
          <p:nvPr/>
        </p:nvSpPr>
        <p:spPr>
          <a:xfrm flipH="1">
            <a:off x="2953555" y="376305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F6D1A3-0302-8C2E-A747-934C939B2F24}"/>
              </a:ext>
            </a:extLst>
          </p:cNvPr>
          <p:cNvSpPr txBox="1"/>
          <p:nvPr/>
        </p:nvSpPr>
        <p:spPr>
          <a:xfrm>
            <a:off x="142385" y="2904503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loop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FCAFF5-70B8-366A-0C28-176BA69B33E2}"/>
              </a:ext>
            </a:extLst>
          </p:cNvPr>
          <p:cNvSpPr txBox="1"/>
          <p:nvPr/>
        </p:nvSpPr>
        <p:spPr>
          <a:xfrm>
            <a:off x="2432264" y="4197832"/>
            <a:ext cx="336387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range(n) is a built-in function to generate a list with entries [0, 1, 2, …, n-1]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7DE4EAF-E2C7-27F0-6246-94BA8A19F286}"/>
              </a:ext>
            </a:extLst>
          </p:cNvPr>
          <p:cNvSpPr/>
          <p:nvPr/>
        </p:nvSpPr>
        <p:spPr>
          <a:xfrm rot="5400000" flipH="1">
            <a:off x="9355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59D2626-ED26-A93B-0B17-B91641C7952F}"/>
              </a:ext>
            </a:extLst>
          </p:cNvPr>
          <p:cNvSpPr/>
          <p:nvPr/>
        </p:nvSpPr>
        <p:spPr>
          <a:xfrm rot="16200000" flipH="1" flipV="1">
            <a:off x="647563" y="347502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F80475-F26A-FEE2-F868-77DD900A37D9}"/>
              </a:ext>
            </a:extLst>
          </p:cNvPr>
          <p:cNvSpPr txBox="1"/>
          <p:nvPr/>
        </p:nvSpPr>
        <p:spPr>
          <a:xfrm>
            <a:off x="60687" y="4405710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iteration variable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8548BDE-391C-F8FA-7F19-AE48B8FEF4C4}"/>
              </a:ext>
            </a:extLst>
          </p:cNvPr>
          <p:cNvSpPr/>
          <p:nvPr/>
        </p:nvSpPr>
        <p:spPr>
          <a:xfrm rot="19161205" flipH="1">
            <a:off x="1368765" y="348167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3A1E21-F825-F16C-C7EC-A365E1CBB6F6}"/>
              </a:ext>
            </a:extLst>
          </p:cNvPr>
          <p:cNvSpPr txBox="1"/>
          <p:nvPr/>
        </p:nvSpPr>
        <p:spPr>
          <a:xfrm>
            <a:off x="1948874" y="2908816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F59E913-D7F4-EC0A-964F-FF21E93856A4}"/>
              </a:ext>
            </a:extLst>
          </p:cNvPr>
          <p:cNvSpPr/>
          <p:nvPr/>
        </p:nvSpPr>
        <p:spPr>
          <a:xfrm rot="2798541" flipH="1">
            <a:off x="19596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182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4616-4FDA-AB7F-043C-6153218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29EAA-4940-7E68-1B9E-3595924A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214C9-46AF-DBBD-ECF8-A8B07C4E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1F7BD-B37A-8659-EA3A-C3434A970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D7853F-D79A-435D-7E40-A4025359AF9F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7811FA-CAB3-3B0E-7F74-456268FF728A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5E52D-D7F9-7537-5106-03A6D8EAC432}"/>
              </a:ext>
            </a:extLst>
          </p:cNvPr>
          <p:cNvSpPr txBox="1"/>
          <p:nvPr/>
        </p:nvSpPr>
        <p:spPr>
          <a:xfrm>
            <a:off x="4283968" y="2465078"/>
            <a:ext cx="3435803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we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a function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the for loop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 4 tab indents total</a:t>
            </a:r>
            <a:endParaRPr lang="en-GB" noProof="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48F16B84-071B-6A8C-DE7F-DC015F2F9422}"/>
              </a:ext>
            </a:extLst>
          </p:cNvPr>
          <p:cNvSpPr/>
          <p:nvPr/>
        </p:nvSpPr>
        <p:spPr>
          <a:xfrm rot="16200000" flipV="1">
            <a:off x="443658" y="3727721"/>
            <a:ext cx="166709" cy="101950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1D3FEF0-33F3-9346-5458-6CB75846696E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846733"/>
            <a:ext cx="1301856" cy="1955903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9492E66-9E94-688F-CDE2-32DAFD2E618B}"/>
              </a:ext>
            </a:extLst>
          </p:cNvPr>
          <p:cNvCxnSpPr>
            <a:cxnSpLocks/>
          </p:cNvCxnSpPr>
          <p:nvPr/>
        </p:nvCxnSpPr>
        <p:spPr>
          <a:xfrm flipH="1" flipV="1">
            <a:off x="640080" y="1901952"/>
            <a:ext cx="3717036" cy="111556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606FB3D-9A45-414E-97DE-7BF92DD01EBE}"/>
              </a:ext>
            </a:extLst>
          </p:cNvPr>
          <p:cNvCxnSpPr>
            <a:cxnSpLocks/>
          </p:cNvCxnSpPr>
          <p:nvPr/>
        </p:nvCxnSpPr>
        <p:spPr>
          <a:xfrm flipH="1">
            <a:off x="969264" y="3227832"/>
            <a:ext cx="3396996" cy="24688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91C2FA-B4B8-2B4F-6F99-6611218397FC}"/>
              </a:ext>
            </a:extLst>
          </p:cNvPr>
          <p:cNvCxnSpPr>
            <a:cxnSpLocks/>
          </p:cNvCxnSpPr>
          <p:nvPr/>
        </p:nvCxnSpPr>
        <p:spPr>
          <a:xfrm flipH="1">
            <a:off x="2898648" y="3433572"/>
            <a:ext cx="1472184" cy="411480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366717D-F67D-4BE7-2B9A-A0D0DF20F60D}"/>
              </a:ext>
            </a:extLst>
          </p:cNvPr>
          <p:cNvSpPr txBox="1"/>
          <p:nvPr/>
        </p:nvSpPr>
        <p:spPr>
          <a:xfrm>
            <a:off x="18288" y="4359143"/>
            <a:ext cx="119378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4 tab indents</a:t>
            </a:r>
          </a:p>
        </p:txBody>
      </p:sp>
    </p:spTree>
    <p:extLst>
      <p:ext uri="{BB962C8B-B14F-4D97-AF65-F5344CB8AC3E}">
        <p14:creationId xmlns:p14="http://schemas.microsoft.com/office/powerpoint/2010/main" val="270999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7D9A-835C-5FCA-8AC9-41CE8AB9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67B465-5421-8D96-DF32-899AC80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18BCB-8193-5EFD-396E-E94D407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5D46A-9517-097C-59DE-C810731A6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0F89F8-664A-EBC6-82A0-55E86055E89C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A616C3-7EFE-9F97-1DDD-58C91FFD0452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C5EF63-0097-6065-2CAD-3432551286D9}"/>
              </a:ext>
            </a:extLst>
          </p:cNvPr>
          <p:cNvSpPr txBox="1"/>
          <p:nvPr/>
        </p:nvSpPr>
        <p:spPr>
          <a:xfrm>
            <a:off x="763834" y="2933836"/>
            <a:ext cx="1112504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assignment operation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1151E66-BD23-7673-7880-AB18A554C6E3}"/>
              </a:ext>
            </a:extLst>
          </p:cNvPr>
          <p:cNvSpPr/>
          <p:nvPr/>
        </p:nvSpPr>
        <p:spPr>
          <a:xfrm flipH="1">
            <a:off x="2771800" y="39675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5F17AC5-C725-2890-C31D-815D73A26125}"/>
              </a:ext>
            </a:extLst>
          </p:cNvPr>
          <p:cNvSpPr/>
          <p:nvPr/>
        </p:nvSpPr>
        <p:spPr>
          <a:xfrm rot="16200000" flipH="1" flipV="1">
            <a:off x="1104062" y="357771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71B1C7-774F-0281-A9C0-E128862D304C}"/>
              </a:ext>
            </a:extLst>
          </p:cNvPr>
          <p:cNvSpPr txBox="1"/>
          <p:nvPr/>
        </p:nvSpPr>
        <p:spPr>
          <a:xfrm>
            <a:off x="3275856" y="3717583"/>
            <a:ext cx="1574362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adding two variables of numerical type</a:t>
            </a:r>
          </a:p>
        </p:txBody>
      </p:sp>
    </p:spTree>
    <p:extLst>
      <p:ext uri="{BB962C8B-B14F-4D97-AF65-F5344CB8AC3E}">
        <p14:creationId xmlns:p14="http://schemas.microsoft.com/office/powerpoint/2010/main" val="2144523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F2A-A86E-DA36-8FF1-31404B1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29215-4926-6AAC-64B2-C3BE870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ED76-A927-BF9F-8133-D2EBBC2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C5A9E-611F-3B36-C6AA-B26C4BBE0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4B717D-55A0-BC41-A127-F7848D571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375125"/>
            <a:ext cx="9144001" cy="5760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33243C-8277-DAB9-EFE3-BA7B96593971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83060A3-C58A-3E89-0C72-7EEA19C54084}"/>
              </a:ext>
            </a:extLst>
          </p:cNvPr>
          <p:cNvSpPr/>
          <p:nvPr/>
        </p:nvSpPr>
        <p:spPr>
          <a:xfrm flipH="1">
            <a:off x="1907704" y="41529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E2B70-28E4-4C0B-8CB1-130F014FCE17}"/>
              </a:ext>
            </a:extLst>
          </p:cNvPr>
          <p:cNvSpPr txBox="1"/>
          <p:nvPr/>
        </p:nvSpPr>
        <p:spPr>
          <a:xfrm>
            <a:off x="2483768" y="3799061"/>
            <a:ext cx="25922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 </a:t>
            </a:r>
            <a:r>
              <a:rPr lang="en-GB" noProof="0" dirty="0" err="1"/>
              <a:t>gaussian_sum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of summation variable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7A51D-EB77-CD4E-E646-8815593220E0}"/>
              </a:ext>
            </a:extLst>
          </p:cNvPr>
          <p:cNvSpPr txBox="1"/>
          <p:nvPr/>
        </p:nvSpPr>
        <p:spPr>
          <a:xfrm>
            <a:off x="0" y="3462785"/>
            <a:ext cx="136815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3 indents = we left the for loop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32D0CD6D-894A-6A61-43EF-AB990C62DB32}"/>
              </a:ext>
            </a:extLst>
          </p:cNvPr>
          <p:cNvSpPr/>
          <p:nvPr/>
        </p:nvSpPr>
        <p:spPr>
          <a:xfrm rot="5400000">
            <a:off x="287231" y="3755737"/>
            <a:ext cx="191590" cy="74752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083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8D59-1965-E989-FBD8-0AB7DDF6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804CFD-2EBD-64A1-E83D-6D0B78D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CBEF9-4F20-AA03-F720-56B7830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751FB-D900-CC39-8F31-6DED71A51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73DC12-92F2-C39C-7AF9-2B5CCDED2C49}"/>
              </a:ext>
            </a:extLst>
          </p:cNvPr>
          <p:cNvSpPr/>
          <p:nvPr/>
        </p:nvSpPr>
        <p:spPr>
          <a:xfrm rot="18763544" flipH="1">
            <a:off x="-11826" y="428306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BF8C0B-5C8C-1974-9B8A-0C1AC076AB3B}"/>
              </a:ext>
            </a:extLst>
          </p:cNvPr>
          <p:cNvSpPr txBox="1"/>
          <p:nvPr/>
        </p:nvSpPr>
        <p:spPr>
          <a:xfrm>
            <a:off x="34701" y="3633599"/>
            <a:ext cx="1747106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no indents = we left the function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26332B0-D4DF-4E10-8C80-DD3C1F6173A8}"/>
              </a:ext>
            </a:extLst>
          </p:cNvPr>
          <p:cNvSpPr/>
          <p:nvPr/>
        </p:nvSpPr>
        <p:spPr>
          <a:xfrm rot="20322793" flipH="1">
            <a:off x="956487" y="4169342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97EC1B-BC04-2FDF-C70B-2837D5478FD0}"/>
              </a:ext>
            </a:extLst>
          </p:cNvPr>
          <p:cNvSpPr txBox="1"/>
          <p:nvPr/>
        </p:nvSpPr>
        <p:spPr>
          <a:xfrm>
            <a:off x="2627784" y="3467237"/>
            <a:ext cx="2736304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single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and can be omitted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59829F9-833E-68E1-355C-A1DF0F7A5AE2}"/>
              </a:ext>
            </a:extLst>
          </p:cNvPr>
          <p:cNvSpPr/>
          <p:nvPr/>
        </p:nvSpPr>
        <p:spPr>
          <a:xfrm rot="20322793" flipH="1">
            <a:off x="5336977" y="4232175"/>
            <a:ext cx="1003926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73BE1C-9A80-3319-60BF-5AF44A00CE32}"/>
              </a:ext>
            </a:extLst>
          </p:cNvPr>
          <p:cNvSpPr txBox="1"/>
          <p:nvPr/>
        </p:nvSpPr>
        <p:spPr>
          <a:xfrm>
            <a:off x="6487096" y="3529659"/>
            <a:ext cx="2232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inline comment (#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will be ignored by the computer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0A9474-8B75-7D8F-EDCF-708952CCE671}"/>
              </a:ext>
            </a:extLst>
          </p:cNvPr>
          <p:cNvSpPr/>
          <p:nvPr/>
        </p:nvSpPr>
        <p:spPr>
          <a:xfrm>
            <a:off x="-1" y="4731763"/>
            <a:ext cx="9144001" cy="2194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7D3DE7-BFBA-6507-1CD0-D0CCBD657477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804686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5B06-B32E-601D-31E7-1EF424A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B32BBB-389D-D685-5537-919C6BD9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E39F2-A373-362A-C6F6-B5ADBC2A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351429-B3D0-2524-A6D7-C0A366E0D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4D24601-A13F-E927-64D1-20E6B5241A9D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7FF79C8-7582-4605-6159-441B08C47EA5}"/>
              </a:ext>
            </a:extLst>
          </p:cNvPr>
          <p:cNvSpPr/>
          <p:nvPr/>
        </p:nvSpPr>
        <p:spPr>
          <a:xfrm rot="19484223" flipH="1">
            <a:off x="1048410" y="4166936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62B6A9-7E61-A1CE-CE6E-F11EE82A0BBD}"/>
              </a:ext>
            </a:extLst>
          </p:cNvPr>
          <p:cNvSpPr txBox="1"/>
          <p:nvPr/>
        </p:nvSpPr>
        <p:spPr>
          <a:xfrm>
            <a:off x="2627784" y="3467237"/>
            <a:ext cx="288032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two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but since we specify it, it will be overwritten</a:t>
            </a:r>
          </a:p>
        </p:txBody>
      </p:sp>
    </p:spTree>
    <p:extLst>
      <p:ext uri="{BB962C8B-B14F-4D97-AF65-F5344CB8AC3E}">
        <p14:creationId xmlns:p14="http://schemas.microsoft.com/office/powerpoint/2010/main" val="77473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en-GB" noProof="0" dirty="0"/>
              <a:t>All notebooks and exercises from today</a:t>
            </a:r>
          </a:p>
          <a:p>
            <a:pPr lvl="1"/>
            <a:r>
              <a:rPr lang="en-GB" noProof="0" dirty="0"/>
              <a:t>R and python</a:t>
            </a:r>
          </a:p>
          <a:p>
            <a:pPr lvl="1"/>
            <a:r>
              <a:rPr lang="en-GB" noProof="0" dirty="0"/>
              <a:t>including datasets</a:t>
            </a:r>
          </a:p>
          <a:p>
            <a:r>
              <a:rPr lang="en-GB" noProof="0" dirty="0"/>
              <a:t>learning_ressources.md </a:t>
            </a:r>
          </a:p>
          <a:p>
            <a:pPr lvl="1"/>
            <a:r>
              <a:rPr lang="en-GB" noProof="0" dirty="0"/>
              <a:t>tutorials, cheat sheets and tools for programming</a:t>
            </a:r>
          </a:p>
          <a:p>
            <a:pPr lvl="1"/>
            <a:r>
              <a:rPr lang="en-GB" noProof="0" dirty="0"/>
              <a:t>for both R and python</a:t>
            </a:r>
          </a:p>
          <a:p>
            <a:r>
              <a:rPr lang="en-GB" noProof="0" dirty="0"/>
              <a:t>If you find a resource online helpful </a:t>
            </a:r>
          </a:p>
          <a:p>
            <a:pPr lvl="1"/>
            <a:r>
              <a:rPr lang="en-GB" noProof="0" dirty="0"/>
              <a:t>contribute and share it here </a:t>
            </a:r>
          </a:p>
          <a:p>
            <a:pPr lvl="2"/>
            <a:r>
              <a:rPr lang="en-GB" noProof="0" dirty="0"/>
              <a:t>(GitHub Account required)</a:t>
            </a:r>
          </a:p>
          <a:p>
            <a:pPr lvl="1"/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1666-5326-C330-07D0-3C468D73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9415A4-0A17-6FAF-F862-A3E3007A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DB3E-A06B-4499-1D5A-57EA0D8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FB782-E69A-3321-46D7-DA4441ABC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Each programming language has a syntax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Like human language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Very simple vocabulary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Defined grammar (e.g. subject predicate object)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 building blocks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Keywords (if, else, while, …)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Identifiers (variable &amp; function names)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Comments (ignored by computer, just for us)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2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1B2D72BF-03F5-F03C-74BB-896B0D0816BE}"/>
              </a:ext>
            </a:extLst>
          </p:cNvPr>
          <p:cNvSpPr txBox="1"/>
          <p:nvPr/>
        </p:nvSpPr>
        <p:spPr>
          <a:xfrm>
            <a:off x="372902" y="1972329"/>
            <a:ext cx="6960086" cy="2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variable 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 identifier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datatype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Datatypes: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numeric (0, 4.5,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boolean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(true, false)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string („Hello World“)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complex 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e.g. lists or dictionaries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CF28867-5834-46C7-9C72-1964A883464F}"/>
              </a:ext>
            </a:extLst>
          </p:cNvPr>
          <p:cNvSpPr/>
          <p:nvPr/>
        </p:nvSpPr>
        <p:spPr>
          <a:xfrm>
            <a:off x="6444544" y="90291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F2ED7-1B3B-85A7-1F03-C26C725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Variables and Datatypes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CD4DA7-7434-77B0-3F10-B6874E78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8E953-5BB6-8E95-4375-2D9F86C8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C7EE52-88ED-70DF-42D7-BDDEC0AF9FC3}"/>
              </a:ext>
            </a:extLst>
          </p:cNvPr>
          <p:cNvPicPr/>
          <p:nvPr/>
        </p:nvPicPr>
        <p:blipFill>
          <a:blip r:embed="rId2"/>
          <a:srcRect r="17440" b="88716"/>
          <a:stretch/>
        </p:blipFill>
        <p:spPr>
          <a:xfrm>
            <a:off x="344092" y="1407014"/>
            <a:ext cx="9144001" cy="558702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973400C2-6B5E-5B0E-0D13-C50A4546C4AE}"/>
              </a:ext>
            </a:extLst>
          </p:cNvPr>
          <p:cNvGrpSpPr/>
          <p:nvPr/>
        </p:nvGrpSpPr>
        <p:grpSpPr>
          <a:xfrm>
            <a:off x="5987345" y="21222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2E219F6-6B27-84A2-81BA-A1227CD4976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4A8DF40-953D-0CF1-5376-CEAE4A80979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DBA1425-DC21-B2A1-9322-7B89C02D5C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A2FB1C0-098B-1551-9F15-960D8DF2ADD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FB07A15-6B3A-A6EA-51FC-ECE0AF1F0436}"/>
              </a:ext>
            </a:extLst>
          </p:cNvPr>
          <p:cNvSpPr txBox="1"/>
          <p:nvPr/>
        </p:nvSpPr>
        <p:spPr>
          <a:xfrm>
            <a:off x="4116278" y="2364692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4265AAF-D459-36A5-696A-7C0B8E89DB7C}"/>
              </a:ext>
            </a:extLst>
          </p:cNvPr>
          <p:cNvSpPr/>
          <p:nvPr/>
        </p:nvSpPr>
        <p:spPr>
          <a:xfrm>
            <a:off x="5383847" y="240678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B36D27-282D-BA10-49CE-C1BEB328894C}"/>
              </a:ext>
            </a:extLst>
          </p:cNvPr>
          <p:cNvSpPr txBox="1"/>
          <p:nvPr/>
        </p:nvSpPr>
        <p:spPr>
          <a:xfrm>
            <a:off x="5124390" y="3265835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989DAA9-61FB-F661-8B7C-C8105E74C4F2}"/>
              </a:ext>
            </a:extLst>
          </p:cNvPr>
          <p:cNvSpPr/>
          <p:nvPr/>
        </p:nvSpPr>
        <p:spPr>
          <a:xfrm>
            <a:off x="5383847" y="330792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04AA6216-DE31-FDA7-F558-840B1FFB95B4}"/>
              </a:ext>
            </a:extLst>
          </p:cNvPr>
          <p:cNvGrpSpPr/>
          <p:nvPr/>
        </p:nvGrpSpPr>
        <p:grpSpPr>
          <a:xfrm>
            <a:off x="5987344" y="300429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5962DDC-B16A-8438-7BA5-23813ACC117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87231E6-6424-1247-FAAF-A1B260260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A869577-B865-7E92-D1EF-52B27C86DC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C38B646-CB6A-8E6C-734B-7FFE3921259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B7A53765-E925-7283-72C5-64F1325B8FD9}"/>
              </a:ext>
            </a:extLst>
          </p:cNvPr>
          <p:cNvSpPr/>
          <p:nvPr/>
        </p:nvSpPr>
        <p:spPr>
          <a:xfrm rot="5400000">
            <a:off x="6048150" y="205113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561726D1-74B5-C011-2FD6-3F89CF879932}"/>
              </a:ext>
            </a:extLst>
          </p:cNvPr>
          <p:cNvSpPr/>
          <p:nvPr/>
        </p:nvSpPr>
        <p:spPr>
          <a:xfrm rot="5400000">
            <a:off x="6048150" y="29052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2044FD9-2C69-8499-374B-73426FF920D6}"/>
              </a:ext>
            </a:extLst>
          </p:cNvPr>
          <p:cNvSpPr txBox="1"/>
          <p:nvPr/>
        </p:nvSpPr>
        <p:spPr>
          <a:xfrm>
            <a:off x="0" y="1069212"/>
            <a:ext cx="696008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Assigning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9142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107F6-59BB-89EA-E50A-C72B797C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69401D5D-43EC-90EE-FAE7-CCDA2F8BCE7D}"/>
              </a:ext>
            </a:extLst>
          </p:cNvPr>
          <p:cNvSpPr/>
          <p:nvPr/>
        </p:nvSpPr>
        <p:spPr>
          <a:xfrm>
            <a:off x="3347864" y="94113"/>
            <a:ext cx="579613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252D3-5CDE-3497-CC70-DA3FFA7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72E2E-1347-72F8-EBF0-03D1A55B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29015A-4C67-0BE2-E935-EF30D424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AD87A1-9B60-4759-103A-9F9D44F8E60A}"/>
              </a:ext>
            </a:extLst>
          </p:cNvPr>
          <p:cNvPicPr/>
          <p:nvPr/>
        </p:nvPicPr>
        <p:blipFill>
          <a:blip r:embed="rId2"/>
          <a:srcRect t="-651" r="74250" b="-3883"/>
          <a:stretch/>
        </p:blipFill>
        <p:spPr>
          <a:xfrm>
            <a:off x="111905" y="1707921"/>
            <a:ext cx="3368138" cy="2239177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7AC8709D-333E-E398-2A82-2D02AD9E68C2}"/>
              </a:ext>
            </a:extLst>
          </p:cNvPr>
          <p:cNvGrpSpPr/>
          <p:nvPr/>
        </p:nvGrpSpPr>
        <p:grpSpPr>
          <a:xfrm>
            <a:off x="6805088" y="4866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E75E629-9BBB-BE56-CC62-BDFE3A30B7F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796E3E-4948-0CC5-02E3-4348123E3B6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C8F8181-DA51-AF7C-D06A-7E23C109F81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47C53A4-11D8-7224-15B6-C427AC187F7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DBFC5D73-8291-89A9-441A-085165D09926}"/>
              </a:ext>
            </a:extLst>
          </p:cNvPr>
          <p:cNvGrpSpPr/>
          <p:nvPr/>
        </p:nvGrpSpPr>
        <p:grpSpPr>
          <a:xfrm>
            <a:off x="6805087" y="13687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7426113-92F9-0098-CD05-EB270D828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0AA2F17-A9BA-3F04-4D59-F01E98134C0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D68D486-CABC-0B77-D366-FE97A767159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F14D3A-5227-9F91-992E-0062EA4E835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DBC58073-361F-7CD7-5D22-320FC7847517}"/>
              </a:ext>
            </a:extLst>
          </p:cNvPr>
          <p:cNvSpPr/>
          <p:nvPr/>
        </p:nvSpPr>
        <p:spPr>
          <a:xfrm rot="5400000">
            <a:off x="6865893" y="4155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955DE504-D3ED-E91C-992B-1D51525E66D2}"/>
              </a:ext>
            </a:extLst>
          </p:cNvPr>
          <p:cNvSpPr/>
          <p:nvPr/>
        </p:nvSpPr>
        <p:spPr>
          <a:xfrm rot="5400000">
            <a:off x="6865893" y="126962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DC93B77D-5D5D-CBC6-F470-BA59806F795A}"/>
              </a:ext>
            </a:extLst>
          </p:cNvPr>
          <p:cNvGrpSpPr/>
          <p:nvPr/>
        </p:nvGrpSpPr>
        <p:grpSpPr>
          <a:xfrm>
            <a:off x="6805086" y="310731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B0EFA84B-CBD7-F108-9768-CC2F62135D8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6D86711-F2FA-B2B2-E831-7C35C960A6D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EA0DC4E0-6590-9546-3968-FD3D2E0AFE5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F93FC7B-2662-3568-C54A-FF60C13DA28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620272A0-F238-2A00-1F7D-14467868ADD0}"/>
              </a:ext>
            </a:extLst>
          </p:cNvPr>
          <p:cNvGrpSpPr/>
          <p:nvPr/>
        </p:nvGrpSpPr>
        <p:grpSpPr>
          <a:xfrm>
            <a:off x="6805085" y="39576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61DC758-75B1-E98C-E3EE-4769A4B6BE9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5CA4121-5DC5-1B95-E0B6-CDA0B770C88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08EA9CEE-E2C1-C280-BA78-5CB252778D3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4</a:t>
              </a:r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6DD87574-FB3D-8DD8-EA49-A14142B558E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FD8EEED2-9B70-27C8-FDF0-A2781A6B8024}"/>
              </a:ext>
            </a:extLst>
          </p:cNvPr>
          <p:cNvGrpSpPr/>
          <p:nvPr/>
        </p:nvGrpSpPr>
        <p:grpSpPr>
          <a:xfrm>
            <a:off x="6805087" y="22212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70280D1-0A48-DCFB-30A4-F58A583EC37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4BD582-9E46-BB1C-CD8C-E49480A223D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2CF6E42-471E-1D7B-7DF9-0C4FAEC63DC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4EBC52A-1892-176B-6747-D5D614CC76E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B133E9E-FB8D-6CB8-4681-64933A4F8A09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 can contain arbitrary elements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74C618A5-C8BB-471D-B1AF-B42417FD4827}"/>
              </a:ext>
            </a:extLst>
          </p:cNvPr>
          <p:cNvSpPr/>
          <p:nvPr/>
        </p:nvSpPr>
        <p:spPr>
          <a:xfrm rot="5400000">
            <a:off x="6865892" y="30015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84A12F61-DCD0-E546-AD4C-738075869FA8}"/>
              </a:ext>
            </a:extLst>
          </p:cNvPr>
          <p:cNvSpPr/>
          <p:nvPr/>
        </p:nvSpPr>
        <p:spPr>
          <a:xfrm rot="5400000">
            <a:off x="6865892" y="216931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46" name="Geschweifte Klammer links 45">
            <a:extLst>
              <a:ext uri="{FF2B5EF4-FFF2-40B4-BE49-F238E27FC236}">
                <a16:creationId xmlns:a16="http://schemas.microsoft.com/office/drawing/2014/main" id="{E1120FB5-742E-1BB2-DB5E-CDB8C734927D}"/>
              </a:ext>
            </a:extLst>
          </p:cNvPr>
          <p:cNvSpPr/>
          <p:nvPr/>
        </p:nvSpPr>
        <p:spPr>
          <a:xfrm>
            <a:off x="6230165" y="486693"/>
            <a:ext cx="444493" cy="3230375"/>
          </a:xfrm>
          <a:prstGeom prst="leftBrace">
            <a:avLst>
              <a:gd name="adj1" fmla="val 8333"/>
              <a:gd name="adj2" fmla="val 15274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310056-2B10-743F-7FFF-86482E53CDCC}"/>
              </a:ext>
            </a:extLst>
          </p:cNvPr>
          <p:cNvCxnSpPr>
            <a:cxnSpLocks/>
          </p:cNvCxnSpPr>
          <p:nvPr/>
        </p:nvCxnSpPr>
        <p:spPr>
          <a:xfrm flipV="1">
            <a:off x="2913836" y="729389"/>
            <a:ext cx="2048879" cy="112721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B3AE8D6D-473F-8E59-2C26-B6976F07EDC5}"/>
              </a:ext>
            </a:extLst>
          </p:cNvPr>
          <p:cNvSpPr txBox="1"/>
          <p:nvPr/>
        </p:nvSpPr>
        <p:spPr>
          <a:xfrm>
            <a:off x="4645989" y="1626912"/>
            <a:ext cx="148300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second_element</a:t>
            </a:r>
            <a:endParaRPr lang="en-GB" noProof="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A43AC3A-2C13-62FA-D076-A061D2FBE6BB}"/>
              </a:ext>
            </a:extLst>
          </p:cNvPr>
          <p:cNvCxnSpPr>
            <a:cxnSpLocks/>
          </p:cNvCxnSpPr>
          <p:nvPr/>
        </p:nvCxnSpPr>
        <p:spPr>
          <a:xfrm flipV="1">
            <a:off x="3347864" y="1812336"/>
            <a:ext cx="1175891" cy="68447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87453FAD-CD8C-86BB-47E4-7A143C6BF065}"/>
              </a:ext>
            </a:extLst>
          </p:cNvPr>
          <p:cNvSpPr/>
          <p:nvPr/>
        </p:nvSpPr>
        <p:spPr>
          <a:xfrm>
            <a:off x="6228990" y="16688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Geschweifte Klammer links 57">
            <a:extLst>
              <a:ext uri="{FF2B5EF4-FFF2-40B4-BE49-F238E27FC236}">
                <a16:creationId xmlns:a16="http://schemas.microsoft.com/office/drawing/2014/main" id="{26CF1027-9572-A302-D716-0EE89A9F7F62}"/>
              </a:ext>
            </a:extLst>
          </p:cNvPr>
          <p:cNvSpPr/>
          <p:nvPr/>
        </p:nvSpPr>
        <p:spPr>
          <a:xfrm>
            <a:off x="6225189" y="1368707"/>
            <a:ext cx="444493" cy="1584140"/>
          </a:xfrm>
          <a:prstGeom prst="leftBrace">
            <a:avLst>
              <a:gd name="adj1" fmla="val 8333"/>
              <a:gd name="adj2" fmla="val 82898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9E483C0-4F69-30A0-A24C-FE4A4EABD3FB}"/>
              </a:ext>
            </a:extLst>
          </p:cNvPr>
          <p:cNvCxnSpPr>
            <a:cxnSpLocks/>
          </p:cNvCxnSpPr>
          <p:nvPr/>
        </p:nvCxnSpPr>
        <p:spPr>
          <a:xfrm>
            <a:off x="2411760" y="3133712"/>
            <a:ext cx="3813429" cy="1171932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03F99A0-F06D-6484-BB7A-D59AE269D669}"/>
              </a:ext>
            </a:extLst>
          </p:cNvPr>
          <p:cNvCxnSpPr>
            <a:cxnSpLocks/>
          </p:cNvCxnSpPr>
          <p:nvPr/>
        </p:nvCxnSpPr>
        <p:spPr>
          <a:xfrm flipV="1">
            <a:off x="1900763" y="2971769"/>
            <a:ext cx="2890894" cy="7452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eschweifte Klammer links 64">
            <a:extLst>
              <a:ext uri="{FF2B5EF4-FFF2-40B4-BE49-F238E27FC236}">
                <a16:creationId xmlns:a16="http://schemas.microsoft.com/office/drawing/2014/main" id="{B9468FB7-7F88-C38D-4633-339D99E52052}"/>
              </a:ext>
            </a:extLst>
          </p:cNvPr>
          <p:cNvSpPr/>
          <p:nvPr/>
        </p:nvSpPr>
        <p:spPr>
          <a:xfrm>
            <a:off x="6238361" y="486694"/>
            <a:ext cx="444493" cy="4166478"/>
          </a:xfrm>
          <a:prstGeom prst="leftBrace">
            <a:avLst>
              <a:gd name="adj1" fmla="val 8333"/>
              <a:gd name="adj2" fmla="val 115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Pfeil: Fünfeck 66">
            <a:extLst>
              <a:ext uri="{FF2B5EF4-FFF2-40B4-BE49-F238E27FC236}">
                <a16:creationId xmlns:a16="http://schemas.microsoft.com/office/drawing/2014/main" id="{BA724C20-EDCE-CA02-FC9E-98BD97E3A5AD}"/>
              </a:ext>
            </a:extLst>
          </p:cNvPr>
          <p:cNvSpPr/>
          <p:nvPr/>
        </p:nvSpPr>
        <p:spPr>
          <a:xfrm rot="5400000">
            <a:off x="6860927" y="387246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6</a:t>
            </a:r>
          </a:p>
        </p:txBody>
      </p:sp>
      <p:grpSp>
        <p:nvGrpSpPr>
          <p:cNvPr id="5" name="Grafik 12" descr="Schachtel mit einfarbiger Füllung">
            <a:extLst>
              <a:ext uri="{FF2B5EF4-FFF2-40B4-BE49-F238E27FC236}">
                <a16:creationId xmlns:a16="http://schemas.microsoft.com/office/drawing/2014/main" id="{FFE0CBA4-53B7-F96E-E7B1-F15417D94922}"/>
              </a:ext>
            </a:extLst>
          </p:cNvPr>
          <p:cNvGrpSpPr/>
          <p:nvPr/>
        </p:nvGrpSpPr>
        <p:grpSpPr>
          <a:xfrm>
            <a:off x="5209137" y="22904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CB57260-F702-2027-E899-333F8F10DB0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1C852E-C4E5-5338-AB16-88951EB384B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A7E9324-0B65-A265-DE04-F4EB42D69F6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99C1A9D-E5F6-9FB3-AAA9-B8385FB4E97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FF50E26-F549-AAD9-16BA-480709C14035}"/>
              </a:ext>
            </a:extLst>
          </p:cNvPr>
          <p:cNvSpPr txBox="1"/>
          <p:nvPr/>
        </p:nvSpPr>
        <p:spPr>
          <a:xfrm>
            <a:off x="4945655" y="79908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7D0B744B-29AD-92F0-EBC9-E0B6C32694E8}"/>
              </a:ext>
            </a:extLst>
          </p:cNvPr>
          <p:cNvGrpSpPr/>
          <p:nvPr/>
        </p:nvGrpSpPr>
        <p:grpSpPr>
          <a:xfrm>
            <a:off x="5247265" y="22544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19026B0-8478-3EED-D85A-D52237ED1F3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1439593-1A58-E4F1-0BC4-2DE1BF538C0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EECC51FC-144D-C2B5-A237-4D12552412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43</a:t>
              </a:r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BB3E21A-3967-3925-E5C7-142D0B2FD9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6F913579-9E33-0BA9-8598-9239EB596E97}"/>
              </a:ext>
            </a:extLst>
          </p:cNvPr>
          <p:cNvSpPr txBox="1"/>
          <p:nvPr/>
        </p:nvSpPr>
        <p:spPr>
          <a:xfrm>
            <a:off x="4928127" y="2826139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list slice</a:t>
            </a:r>
          </a:p>
        </p:txBody>
      </p:sp>
    </p:spTree>
    <p:extLst>
      <p:ext uri="{BB962C8B-B14F-4D97-AF65-F5344CB8AC3E}">
        <p14:creationId xmlns:p14="http://schemas.microsoft.com/office/powerpoint/2010/main" val="29310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0" grpId="1" animBg="1"/>
      <p:bldP spid="53" grpId="0" animBg="1"/>
      <p:bldP spid="53" grpId="1" animBg="1"/>
      <p:bldP spid="58" grpId="0" animBg="1"/>
      <p:bldP spid="65" grpId="0" animBg="1"/>
      <p:bldP spid="65" grpId="1" animBg="1"/>
      <p:bldP spid="67" grpId="0" animBg="1"/>
      <p:bldP spid="13" grpId="0" animBg="1"/>
      <p:bldP spid="13" grpId="1" animBg="1"/>
      <p:bldP spid="13" grpId="2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8120-EC63-60D5-FE3D-465B0BFA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0555E9D-87E3-C0FB-785A-D3621DA6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045" b="9322"/>
          <a:stretch/>
        </p:blipFill>
        <p:spPr>
          <a:xfrm>
            <a:off x="204199" y="1794145"/>
            <a:ext cx="3053610" cy="1068812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DBD683B2-5FC5-4F9F-108C-1B018FB8A27B}"/>
              </a:ext>
            </a:extLst>
          </p:cNvPr>
          <p:cNvSpPr/>
          <p:nvPr/>
        </p:nvSpPr>
        <p:spPr>
          <a:xfrm>
            <a:off x="3779912" y="140001"/>
            <a:ext cx="5364088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6A1D9A-8091-97B5-E146-D09D0415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Updating references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C8EEA8-C644-E5CB-D2F9-3ABB6182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27DA31-CDAD-037C-A324-C03B83A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8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D7E6243F-39C5-E722-9ABA-86A60607E651}"/>
              </a:ext>
            </a:extLst>
          </p:cNvPr>
          <p:cNvGrpSpPr/>
          <p:nvPr/>
        </p:nvGrpSpPr>
        <p:grpSpPr>
          <a:xfrm>
            <a:off x="6070055" y="48566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51D34A2-0FD9-6206-C5DA-93F9C835AFB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97F586F-0FDC-1C21-CFBD-FD817227B75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526BCD5-BB31-4682-3EA3-EEEA9C56DD2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15F6DAE-6D52-8449-68B7-8DBE7812261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A011BCEA-F111-6475-7460-476B727F4215}"/>
              </a:ext>
            </a:extLst>
          </p:cNvPr>
          <p:cNvGrpSpPr/>
          <p:nvPr/>
        </p:nvGrpSpPr>
        <p:grpSpPr>
          <a:xfrm>
            <a:off x="6070054" y="136768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000A5EE-08A3-707A-9BC8-D64934CC820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DB101-C340-B7CF-872C-24E6796E462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32147B-9054-0F88-C1E3-7BA77CBA4D0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43F19BF-922E-8F3D-C423-A892CB68D59C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ACD8AC-5F8C-C404-8C8D-08641AD4EDB8}"/>
              </a:ext>
            </a:extLst>
          </p:cNvPr>
          <p:cNvSpPr/>
          <p:nvPr/>
        </p:nvSpPr>
        <p:spPr>
          <a:xfrm rot="5400000">
            <a:off x="6130860" y="41451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3625AD8-5075-E5A1-E203-8424D8D15F64}"/>
              </a:ext>
            </a:extLst>
          </p:cNvPr>
          <p:cNvSpPr/>
          <p:nvPr/>
        </p:nvSpPr>
        <p:spPr>
          <a:xfrm rot="5400000">
            <a:off x="6130860" y="126860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BE75BA33-63B2-2894-7AD1-74BA64A80441}"/>
              </a:ext>
            </a:extLst>
          </p:cNvPr>
          <p:cNvGrpSpPr/>
          <p:nvPr/>
        </p:nvGrpSpPr>
        <p:grpSpPr>
          <a:xfrm>
            <a:off x="6070053" y="310628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C64C7D5-C59A-0039-BA44-21E8E8A9233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B92066B-525E-A658-829F-B8C381F7C7C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6329B2D-3AFA-83DA-B255-33D0D15B8B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6EDB591D-FF18-B1A1-F3C4-FA761018327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3395E06C-9F86-7B3A-BE00-6164762DFC46}"/>
              </a:ext>
            </a:extLst>
          </p:cNvPr>
          <p:cNvGrpSpPr/>
          <p:nvPr/>
        </p:nvGrpSpPr>
        <p:grpSpPr>
          <a:xfrm>
            <a:off x="6070052" y="395665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3D05E51-F6D9-434C-4C8D-D92523EE42B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FCE7001-4A28-01F2-3AA5-936954C66AB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D418726-AD5B-C31D-083F-A11BE7356D3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43C0886-3E2B-A9DA-2B75-0EB34322D6F1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37CC1451-BDA5-DF1C-092E-D1EAB8D248AD}"/>
              </a:ext>
            </a:extLst>
          </p:cNvPr>
          <p:cNvGrpSpPr/>
          <p:nvPr/>
        </p:nvGrpSpPr>
        <p:grpSpPr>
          <a:xfrm>
            <a:off x="6070054" y="222017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7DF828B-F5C6-1903-70BD-B64AE05AC7D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EA00498-6887-C763-A52E-BF55CCC7E55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226BD58-F8D1-9579-9F79-CEABBA52143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26E614C2-B2BA-A7CE-A9DD-0A2D50BB2F0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6F36F12-A1BC-CEA2-7A9C-1B250DB078D1}"/>
              </a:ext>
            </a:extLst>
          </p:cNvPr>
          <p:cNvSpPr/>
          <p:nvPr/>
        </p:nvSpPr>
        <p:spPr>
          <a:xfrm rot="5400000">
            <a:off x="6130859" y="300056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6B9375A8-76DF-533B-5612-7A98E6516EC5}"/>
              </a:ext>
            </a:extLst>
          </p:cNvPr>
          <p:cNvSpPr/>
          <p:nvPr/>
        </p:nvSpPr>
        <p:spPr>
          <a:xfrm rot="5400000">
            <a:off x="6130859" y="21682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2CAC5687-541B-4A96-A194-501B661BFF73}"/>
              </a:ext>
            </a:extLst>
          </p:cNvPr>
          <p:cNvGrpSpPr/>
          <p:nvPr/>
        </p:nvGrpSpPr>
        <p:grpSpPr>
          <a:xfrm>
            <a:off x="8172400" y="48566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CD4C95A-1AA5-DF9E-B937-94184EF47DC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3FA03AA-FE1A-ED8B-F93C-EE45E9F9A22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B8974AC-3EBD-1C7A-72C8-1D72256BCFA1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DE5C15A-329A-F3E2-491F-18E0C3ADABD4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4" name="Grafik 12" descr="Schachtel mit einfarbiger Füllung">
            <a:extLst>
              <a:ext uri="{FF2B5EF4-FFF2-40B4-BE49-F238E27FC236}">
                <a16:creationId xmlns:a16="http://schemas.microsoft.com/office/drawing/2014/main" id="{4E388020-1C4F-649D-B091-C1E988F32A41}"/>
              </a:ext>
            </a:extLst>
          </p:cNvPr>
          <p:cNvGrpSpPr/>
          <p:nvPr/>
        </p:nvGrpSpPr>
        <p:grpSpPr>
          <a:xfrm>
            <a:off x="8172399" y="13676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2646A89-FDB2-7CA5-35FF-19C1B5742EF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78D24D9C-E567-6274-A5ED-E7F995F5526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3D9169D-2398-1267-0107-03008F0B4C6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8C6DEAC-9C9F-DD61-15B0-C66F3519771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5" name="Pfeil: Fünfeck 54">
            <a:extLst>
              <a:ext uri="{FF2B5EF4-FFF2-40B4-BE49-F238E27FC236}">
                <a16:creationId xmlns:a16="http://schemas.microsoft.com/office/drawing/2014/main" id="{8E72A1A6-ACF3-B234-2145-6E179D015028}"/>
              </a:ext>
            </a:extLst>
          </p:cNvPr>
          <p:cNvSpPr/>
          <p:nvPr/>
        </p:nvSpPr>
        <p:spPr>
          <a:xfrm rot="5400000">
            <a:off x="8233205" y="4145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56" name="Pfeil: Fünfeck 55">
            <a:extLst>
              <a:ext uri="{FF2B5EF4-FFF2-40B4-BE49-F238E27FC236}">
                <a16:creationId xmlns:a16="http://schemas.microsoft.com/office/drawing/2014/main" id="{F4C28052-6793-310C-1EAA-D5F95C71EBE5}"/>
              </a:ext>
            </a:extLst>
          </p:cNvPr>
          <p:cNvSpPr/>
          <p:nvPr/>
        </p:nvSpPr>
        <p:spPr>
          <a:xfrm rot="5400000">
            <a:off x="8233205" y="126860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57" name="Grafik 12" descr="Schachtel mit einfarbiger Füllung">
            <a:extLst>
              <a:ext uri="{FF2B5EF4-FFF2-40B4-BE49-F238E27FC236}">
                <a16:creationId xmlns:a16="http://schemas.microsoft.com/office/drawing/2014/main" id="{31ACBA78-9FC2-728C-F412-708C633B1919}"/>
              </a:ext>
            </a:extLst>
          </p:cNvPr>
          <p:cNvGrpSpPr/>
          <p:nvPr/>
        </p:nvGrpSpPr>
        <p:grpSpPr>
          <a:xfrm>
            <a:off x="8172398" y="3106289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DFFE77C-7055-1831-B652-22BA735F10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8113CC75-D1A4-5134-BB65-AFB1DC7099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AC8AE4-B1FC-A9C4-C2A3-1F1B267BBCE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7AB4989-1A61-293C-FF65-740AF053FB8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24BA96DD-25C5-AC80-AED6-8B1797431F2C}"/>
              </a:ext>
            </a:extLst>
          </p:cNvPr>
          <p:cNvGrpSpPr/>
          <p:nvPr/>
        </p:nvGrpSpPr>
        <p:grpSpPr>
          <a:xfrm>
            <a:off x="8172397" y="395665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CA30CC6B-E34F-B855-8417-CE167973C9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FB145411-37EB-04B1-3404-29094F1FDE5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E2F240E7-2713-04DE-149A-E2A5A563997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0</a:t>
              </a:r>
              <a:endParaRPr lang="en-GB" sz="900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0CFF381-2306-B57C-8E6D-62218128E65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3A8C2F78-06CD-4D98-A140-03C74B7FB75F}"/>
              </a:ext>
            </a:extLst>
          </p:cNvPr>
          <p:cNvGrpSpPr/>
          <p:nvPr/>
        </p:nvGrpSpPr>
        <p:grpSpPr>
          <a:xfrm>
            <a:off x="8172399" y="222017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9351335-49A9-90A2-4452-D47E6839E59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A655F843-6E3E-6613-E4CE-2815508F1F1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CAF307B-D8A6-48BD-DB4F-524705E52E3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39A5545-E7E0-B861-D109-4D07AAB01FEA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8" name="Pfeil: Fünfeck 77">
            <a:extLst>
              <a:ext uri="{FF2B5EF4-FFF2-40B4-BE49-F238E27FC236}">
                <a16:creationId xmlns:a16="http://schemas.microsoft.com/office/drawing/2014/main" id="{AFBB2051-F738-E3C8-AA0B-1D2319DD533A}"/>
              </a:ext>
            </a:extLst>
          </p:cNvPr>
          <p:cNvSpPr/>
          <p:nvPr/>
        </p:nvSpPr>
        <p:spPr>
          <a:xfrm rot="5400000">
            <a:off x="8233204" y="300056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79" name="Pfeil: Fünfeck 78">
            <a:extLst>
              <a:ext uri="{FF2B5EF4-FFF2-40B4-BE49-F238E27FC236}">
                <a16:creationId xmlns:a16="http://schemas.microsoft.com/office/drawing/2014/main" id="{C495C752-0B4C-4D0A-4491-575C971328A9}"/>
              </a:ext>
            </a:extLst>
          </p:cNvPr>
          <p:cNvSpPr/>
          <p:nvPr/>
        </p:nvSpPr>
        <p:spPr>
          <a:xfrm rot="5400000">
            <a:off x="8233204" y="216828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3F9F252-C258-8401-E09A-CE01988F8C64}"/>
              </a:ext>
            </a:extLst>
          </p:cNvPr>
          <p:cNvCxnSpPr>
            <a:cxnSpLocks/>
          </p:cNvCxnSpPr>
          <p:nvPr/>
        </p:nvCxnSpPr>
        <p:spPr>
          <a:xfrm flipV="1">
            <a:off x="3013876" y="918741"/>
            <a:ext cx="1342100" cy="1405255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C7EBCD5E-4420-6EE5-8F22-0D6539D374F2}"/>
              </a:ext>
            </a:extLst>
          </p:cNvPr>
          <p:cNvSpPr txBox="1"/>
          <p:nvPr/>
        </p:nvSpPr>
        <p:spPr>
          <a:xfrm>
            <a:off x="4474975" y="744057"/>
            <a:ext cx="92779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element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09E85600-66B6-3EAD-A112-70CEAFF3B511}"/>
              </a:ext>
            </a:extLst>
          </p:cNvPr>
          <p:cNvSpPr/>
          <p:nvPr/>
        </p:nvSpPr>
        <p:spPr>
          <a:xfrm>
            <a:off x="5516615" y="8020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3256621-3EF4-7535-D9C7-AF8216E78E0F}"/>
              </a:ext>
            </a:extLst>
          </p:cNvPr>
          <p:cNvCxnSpPr>
            <a:cxnSpLocks/>
          </p:cNvCxnSpPr>
          <p:nvPr/>
        </p:nvCxnSpPr>
        <p:spPr>
          <a:xfrm flipV="1">
            <a:off x="3013876" y="2160552"/>
            <a:ext cx="4596947" cy="53382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30BB5E6A-B605-C4DD-E589-23616E7415A2}"/>
              </a:ext>
            </a:extLst>
          </p:cNvPr>
          <p:cNvSpPr/>
          <p:nvPr/>
        </p:nvSpPr>
        <p:spPr>
          <a:xfrm rot="5400000">
            <a:off x="8246866" y="385105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5A35F55F-A0C7-B730-674E-6B55214C79BA}"/>
              </a:ext>
            </a:extLst>
          </p:cNvPr>
          <p:cNvSpPr txBox="1"/>
          <p:nvPr/>
        </p:nvSpPr>
        <p:spPr>
          <a:xfrm>
            <a:off x="6002947" y="4708030"/>
            <a:ext cx="70868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Initial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C9F5F0-F5F7-6D45-ADE7-898FD1DEB75E}"/>
              </a:ext>
            </a:extLst>
          </p:cNvPr>
          <p:cNvSpPr txBox="1"/>
          <p:nvPr/>
        </p:nvSpPr>
        <p:spPr>
          <a:xfrm>
            <a:off x="7534333" y="4709056"/>
            <a:ext cx="17743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After modification</a:t>
            </a:r>
          </a:p>
        </p:txBody>
      </p:sp>
      <p:sp>
        <p:nvSpPr>
          <p:cNvPr id="96" name="Geschweifte Klammer links 95">
            <a:extLst>
              <a:ext uri="{FF2B5EF4-FFF2-40B4-BE49-F238E27FC236}">
                <a16:creationId xmlns:a16="http://schemas.microsoft.com/office/drawing/2014/main" id="{A34E93B7-6EAB-92B3-78B3-653C17D95A1C}"/>
              </a:ext>
            </a:extLst>
          </p:cNvPr>
          <p:cNvSpPr/>
          <p:nvPr/>
        </p:nvSpPr>
        <p:spPr>
          <a:xfrm>
            <a:off x="7610824" y="1269337"/>
            <a:ext cx="444493" cy="3401079"/>
          </a:xfrm>
          <a:prstGeom prst="leftBrace">
            <a:avLst>
              <a:gd name="adj1" fmla="val 8333"/>
              <a:gd name="adj2" fmla="val 8426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Geschweifte Klammer links 96">
            <a:extLst>
              <a:ext uri="{FF2B5EF4-FFF2-40B4-BE49-F238E27FC236}">
                <a16:creationId xmlns:a16="http://schemas.microsoft.com/office/drawing/2014/main" id="{14700FCE-45DC-0B63-32F8-DE68FDDCA5EF}"/>
              </a:ext>
            </a:extLst>
          </p:cNvPr>
          <p:cNvSpPr/>
          <p:nvPr/>
        </p:nvSpPr>
        <p:spPr>
          <a:xfrm flipH="1">
            <a:off x="6632527" y="440577"/>
            <a:ext cx="444493" cy="3401079"/>
          </a:xfrm>
          <a:prstGeom prst="leftBrace">
            <a:avLst>
              <a:gd name="adj1" fmla="val 8333"/>
              <a:gd name="adj2" fmla="val 3267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Pfeil: Fünfeck 101">
            <a:extLst>
              <a:ext uri="{FF2B5EF4-FFF2-40B4-BE49-F238E27FC236}">
                <a16:creationId xmlns:a16="http://schemas.microsoft.com/office/drawing/2014/main" id="{D8680DCC-985D-C167-0629-831CD4C2B43E}"/>
              </a:ext>
            </a:extLst>
          </p:cNvPr>
          <p:cNvSpPr/>
          <p:nvPr/>
        </p:nvSpPr>
        <p:spPr>
          <a:xfrm rot="5400000">
            <a:off x="6102606" y="385300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6" name="Grafik 12" descr="Schachtel mit einfarbiger Füllung">
            <a:extLst>
              <a:ext uri="{FF2B5EF4-FFF2-40B4-BE49-F238E27FC236}">
                <a16:creationId xmlns:a16="http://schemas.microsoft.com/office/drawing/2014/main" id="{FB15000C-8F64-8A4D-BA58-2EF7719DF90F}"/>
              </a:ext>
            </a:extLst>
          </p:cNvPr>
          <p:cNvGrpSpPr/>
          <p:nvPr/>
        </p:nvGrpSpPr>
        <p:grpSpPr>
          <a:xfrm>
            <a:off x="7026095" y="112860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F6840197-52CD-D4F1-38C8-7292BD0AF64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1232C45-7586-9F44-2FA6-824DEC1E263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2825836-FFA1-6D43-3D48-CCCABE99AC7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DB10D2B-F763-59BD-A093-24B6BD14DC8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0197DFE-0623-7266-4073-CDF4AB99B8E5}"/>
              </a:ext>
            </a:extLst>
          </p:cNvPr>
          <p:cNvSpPr txBox="1"/>
          <p:nvPr/>
        </p:nvSpPr>
        <p:spPr>
          <a:xfrm>
            <a:off x="6888857" y="1774586"/>
            <a:ext cx="927792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 err="1"/>
              <a:t>example_list</a:t>
            </a:r>
            <a:endParaRPr lang="en-GB" sz="1050" noProof="0" dirty="0"/>
          </a:p>
        </p:txBody>
      </p:sp>
    </p:spTree>
    <p:extLst>
      <p:ext uri="{BB962C8B-B14F-4D97-AF65-F5344CB8AC3E}">
        <p14:creationId xmlns:p14="http://schemas.microsoft.com/office/powerpoint/2010/main" val="519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8" grpId="0" animBg="1"/>
      <p:bldP spid="79" grpId="0" animBg="1"/>
      <p:bldP spid="85" grpId="0" animBg="1"/>
      <p:bldP spid="87" grpId="0" animBg="1"/>
      <p:bldP spid="92" grpId="0" animBg="1"/>
      <p:bldP spid="95" grpId="0"/>
      <p:bldP spid="96" grpId="0" animBg="1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2C3B5-D0F4-3D25-EDD4-D0B6BDC10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9572A69C-F4F6-41BB-C64B-208DB20151BD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915DD-F031-9008-4603-3C6E4949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51679-EC90-5D96-4902-66B8828E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65C626-DC76-D6CE-A45E-454EE94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9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5BDD8619-81A0-501D-50B1-472A3F906FC7}"/>
              </a:ext>
            </a:extLst>
          </p:cNvPr>
          <p:cNvGrpSpPr/>
          <p:nvPr/>
        </p:nvGrpSpPr>
        <p:grpSpPr>
          <a:xfrm>
            <a:off x="598828" y="335859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36511F9-DFC3-8E2F-E150-6643B272048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C91F0C2-F27E-06C4-BFC7-1F1B850A66D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93840A17-826E-646C-9733-8976F6CDEFF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C12B58-DE50-4403-0C93-634C4145F5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E3C92343-F64F-E15A-37B3-ADC17CC89CD7}"/>
              </a:ext>
            </a:extLst>
          </p:cNvPr>
          <p:cNvGrpSpPr/>
          <p:nvPr/>
        </p:nvGrpSpPr>
        <p:grpSpPr>
          <a:xfrm>
            <a:off x="1371039" y="336430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76F5FF9-017E-75C9-8F7A-332BEB1A60E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1860C5F-231F-1EAE-65BC-2E9A8CD572B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402C632-AB78-9EA8-F987-EE450A54269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C89709-0E75-2FC0-E407-9E7A482692A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BDDBEA2-DDE5-2277-B859-ABFD2A766330}"/>
              </a:ext>
            </a:extLst>
          </p:cNvPr>
          <p:cNvSpPr/>
          <p:nvPr/>
        </p:nvSpPr>
        <p:spPr>
          <a:xfrm rot="5400000">
            <a:off x="659633" y="3287440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90A09DB3-7BE1-4D7A-76F9-6C265706CCA4}"/>
              </a:ext>
            </a:extLst>
          </p:cNvPr>
          <p:cNvGrpSpPr/>
          <p:nvPr/>
        </p:nvGrpSpPr>
        <p:grpSpPr>
          <a:xfrm>
            <a:off x="2178642" y="337097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216A7E47-5164-63C5-5E0F-9236CCB1178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6EF4ED-9EAA-9C82-838A-E7D80EC9A8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9E4D92E-4DC1-4269-1272-9E2090A8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F81FA5E-1ECB-34C6-9876-C01D7E1E6C3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F1ED5D0-0E5F-BF85-B857-0305441BDDC1}"/>
              </a:ext>
            </a:extLst>
          </p:cNvPr>
          <p:cNvSpPr txBox="1"/>
          <p:nvPr/>
        </p:nvSpPr>
        <p:spPr>
          <a:xfrm>
            <a:off x="179512" y="1069212"/>
            <a:ext cx="3816424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rule of thumb: pr</a:t>
            </a:r>
            <a:r>
              <a:rPr lang="en-GB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imitive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mutable, others = immutable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37ED2CA1-0A43-8356-25D1-92CE218AA502}"/>
              </a:ext>
            </a:extLst>
          </p:cNvPr>
          <p:cNvSpPr/>
          <p:nvPr/>
        </p:nvSpPr>
        <p:spPr>
          <a:xfrm rot="5400000">
            <a:off x="1433619" y="328575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4.5</a:t>
            </a:r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2B9C9D93-8807-C847-DB1B-961100C649B5}"/>
              </a:ext>
            </a:extLst>
          </p:cNvPr>
          <p:cNvSpPr/>
          <p:nvPr/>
        </p:nvSpPr>
        <p:spPr>
          <a:xfrm rot="5400000">
            <a:off x="2238825" y="329266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(1,2,3)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460C11-3DA3-F989-641D-07C38314092A}"/>
              </a:ext>
            </a:extLst>
          </p:cNvPr>
          <p:cNvSpPr txBox="1"/>
          <p:nvPr/>
        </p:nvSpPr>
        <p:spPr>
          <a:xfrm>
            <a:off x="526594" y="2561962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err="1"/>
              <a:t>Immutable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B4532D6-DD32-F9E6-CA73-839822C916C1}"/>
              </a:ext>
            </a:extLst>
          </p:cNvPr>
          <p:cNvSpPr txBox="1"/>
          <p:nvPr/>
        </p:nvSpPr>
        <p:spPr>
          <a:xfrm>
            <a:off x="4197192" y="2574925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/>
              <a:t>Mutable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C4F7C8-F391-AB98-2162-DCA33D0E8470}"/>
              </a:ext>
            </a:extLst>
          </p:cNvPr>
          <p:cNvSpPr/>
          <p:nvPr/>
        </p:nvSpPr>
        <p:spPr>
          <a:xfrm>
            <a:off x="4860032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afik 12" descr="Schachtel mit einfarbiger Füllung">
            <a:extLst>
              <a:ext uri="{FF2B5EF4-FFF2-40B4-BE49-F238E27FC236}">
                <a16:creationId xmlns:a16="http://schemas.microsoft.com/office/drawing/2014/main" id="{8A5155E8-173E-B630-53CC-CB4C1B889BA1}"/>
              </a:ext>
            </a:extLst>
          </p:cNvPr>
          <p:cNvGrpSpPr/>
          <p:nvPr/>
        </p:nvGrpSpPr>
        <p:grpSpPr>
          <a:xfrm>
            <a:off x="4117044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2DF373E-68A4-BFAF-DFB6-D23EC5702BE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B1881FF4-C632-2721-328E-9B7DE8A9CF3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7BA5392-8B48-C7BE-12B1-E60D38E8FCE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52</a:t>
              </a:r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63427D4-B4A6-6C55-19EE-40B68DD68C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1" name="Pfeil: Fünfeck 30">
            <a:extLst>
              <a:ext uri="{FF2B5EF4-FFF2-40B4-BE49-F238E27FC236}">
                <a16:creationId xmlns:a16="http://schemas.microsoft.com/office/drawing/2014/main" id="{FB43821C-6CCC-398F-E00A-E9989CBB5CEF}"/>
              </a:ext>
            </a:extLst>
          </p:cNvPr>
          <p:cNvSpPr/>
          <p:nvPr/>
        </p:nvSpPr>
        <p:spPr>
          <a:xfrm rot="5400000">
            <a:off x="4177227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grpSp>
        <p:nvGrpSpPr>
          <p:cNvPr id="32" name="Grafik 12" descr="Schachtel mit einfarbiger Füllung">
            <a:extLst>
              <a:ext uri="{FF2B5EF4-FFF2-40B4-BE49-F238E27FC236}">
                <a16:creationId xmlns:a16="http://schemas.microsoft.com/office/drawing/2014/main" id="{0556B5C4-1E8E-2FC6-99B9-933744D7C536}"/>
              </a:ext>
            </a:extLst>
          </p:cNvPr>
          <p:cNvGrpSpPr/>
          <p:nvPr/>
        </p:nvGrpSpPr>
        <p:grpSpPr>
          <a:xfrm>
            <a:off x="5078841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AADB27E9-B3FC-91D4-C3F8-C77B2C5DB8D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0952FBE-D1A1-CEFA-8A51-A605911CAD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7A17E3D-069F-C24A-105B-E39C89D0D91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86AE71D-0797-88A2-217C-E49D7D2D53A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9" name="Grafik 12" descr="Schachtel mit einfarbiger Füllung">
            <a:extLst>
              <a:ext uri="{FF2B5EF4-FFF2-40B4-BE49-F238E27FC236}">
                <a16:creationId xmlns:a16="http://schemas.microsoft.com/office/drawing/2014/main" id="{32440055-5ABB-8889-46DF-5219E573271E}"/>
              </a:ext>
            </a:extLst>
          </p:cNvPr>
          <p:cNvGrpSpPr/>
          <p:nvPr/>
        </p:nvGrpSpPr>
        <p:grpSpPr>
          <a:xfrm>
            <a:off x="5132114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0D5AEAA-241D-BBF4-B748-0D1125E586C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06F9CE0B-7360-CDD8-72F4-7D38B16A97F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22B323A0-7EE8-234C-8EDE-BF4F6E4C4A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826A8CD-83A3-7CC5-4F02-886E625EC9C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55" name="Grafik 12" descr="Schachtel mit einfarbiger Füllung">
            <a:extLst>
              <a:ext uri="{FF2B5EF4-FFF2-40B4-BE49-F238E27FC236}">
                <a16:creationId xmlns:a16="http://schemas.microsoft.com/office/drawing/2014/main" id="{2781FE3F-93C6-871A-1552-08375A39D04C}"/>
              </a:ext>
            </a:extLst>
          </p:cNvPr>
          <p:cNvGrpSpPr/>
          <p:nvPr/>
        </p:nvGrpSpPr>
        <p:grpSpPr>
          <a:xfrm>
            <a:off x="5086754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0DC2814C-F7A2-F246-1B80-0AF42AE74B2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9A4346B-A903-E213-5BEF-9F7620B2B4C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8E5DFD6-1D31-65C1-939D-C9AF730EC3E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5952FBD9-CECC-599F-FA0B-D32A459BE27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0" name="Grafik 12" descr="Schachtel mit einfarbiger Füllung">
            <a:extLst>
              <a:ext uri="{FF2B5EF4-FFF2-40B4-BE49-F238E27FC236}">
                <a16:creationId xmlns:a16="http://schemas.microsoft.com/office/drawing/2014/main" id="{8F3D14FF-C1A9-5E07-2265-32D9CE402F85}"/>
              </a:ext>
            </a:extLst>
          </p:cNvPr>
          <p:cNvGrpSpPr/>
          <p:nvPr/>
        </p:nvGrpSpPr>
        <p:grpSpPr>
          <a:xfrm>
            <a:off x="5041394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DFE3708F-B2DB-D6E9-191F-D48D457A209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C98ABBF5-3A9B-1DEA-FF09-91072A665D6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9C53DB9B-071B-EB80-FC7B-04E2B0FDE4F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6963876B-054E-499D-0524-084E59676B3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8BFFB23A-8E46-465F-9757-63809F8C2679}"/>
              </a:ext>
            </a:extLst>
          </p:cNvPr>
          <p:cNvSpPr/>
          <p:nvPr/>
        </p:nvSpPr>
        <p:spPr>
          <a:xfrm rot="5400000">
            <a:off x="4976826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777EE04-D8DF-74D5-6B49-03CCC8FC5AED}"/>
              </a:ext>
            </a:extLst>
          </p:cNvPr>
          <p:cNvSpPr/>
          <p:nvPr/>
        </p:nvSpPr>
        <p:spPr>
          <a:xfrm>
            <a:off x="4798220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92DAE93-0066-141B-DAE5-D3AF054F59D3}"/>
              </a:ext>
            </a:extLst>
          </p:cNvPr>
          <p:cNvSpPr/>
          <p:nvPr/>
        </p:nvSpPr>
        <p:spPr>
          <a:xfrm>
            <a:off x="6656181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7946210E-EB11-C5FF-5A92-17F408669717}"/>
              </a:ext>
            </a:extLst>
          </p:cNvPr>
          <p:cNvGrpSpPr/>
          <p:nvPr/>
        </p:nvGrpSpPr>
        <p:grpSpPr>
          <a:xfrm>
            <a:off x="5913193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A8283B77-BE70-0175-11E1-A1F2C7D6911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3A4B5623-BCE8-CF11-EDA8-C04D0CE6227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FF4235F8-6A13-5967-3D35-5ABB86AFFCF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dirty="0"/>
                <a:t>25</a:t>
              </a:r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0CF8FC2D-9FA2-880F-B92A-36771C2C36F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3" name="Pfeil: Fünfeck 72">
            <a:extLst>
              <a:ext uri="{FF2B5EF4-FFF2-40B4-BE49-F238E27FC236}">
                <a16:creationId xmlns:a16="http://schemas.microsoft.com/office/drawing/2014/main" id="{32EBCB75-1663-1D99-A25E-D7DC7D9B737E}"/>
              </a:ext>
            </a:extLst>
          </p:cNvPr>
          <p:cNvSpPr/>
          <p:nvPr/>
        </p:nvSpPr>
        <p:spPr>
          <a:xfrm rot="5400000">
            <a:off x="5973376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 err="1"/>
              <a:t>dict</a:t>
            </a:r>
            <a:endParaRPr lang="en-GB" sz="700" noProof="0" dirty="0"/>
          </a:p>
        </p:txBody>
      </p:sp>
      <p:grpSp>
        <p:nvGrpSpPr>
          <p:cNvPr id="74" name="Grafik 12" descr="Schachtel mit einfarbiger Füllung">
            <a:extLst>
              <a:ext uri="{FF2B5EF4-FFF2-40B4-BE49-F238E27FC236}">
                <a16:creationId xmlns:a16="http://schemas.microsoft.com/office/drawing/2014/main" id="{46DC1A07-4DBB-ECA0-162A-1CD55C388930}"/>
              </a:ext>
            </a:extLst>
          </p:cNvPr>
          <p:cNvGrpSpPr/>
          <p:nvPr/>
        </p:nvGrpSpPr>
        <p:grpSpPr>
          <a:xfrm>
            <a:off x="6874990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1DFA3D0E-3164-44C6-D84E-E12A644173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04A8FA74-6C04-EC7D-0E81-DB3C57F60D7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65DDF68-FF0A-BB8D-065A-38578970416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582C45AC-0A1F-0B85-FC8A-2A5BA7DEC88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9" name="Grafik 12" descr="Schachtel mit einfarbiger Füllung">
            <a:extLst>
              <a:ext uri="{FF2B5EF4-FFF2-40B4-BE49-F238E27FC236}">
                <a16:creationId xmlns:a16="http://schemas.microsoft.com/office/drawing/2014/main" id="{226ECE77-94D3-E2F8-F9CF-6FA73D1F024C}"/>
              </a:ext>
            </a:extLst>
          </p:cNvPr>
          <p:cNvGrpSpPr/>
          <p:nvPr/>
        </p:nvGrpSpPr>
        <p:grpSpPr>
          <a:xfrm>
            <a:off x="6928263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E8BC8A8E-0724-E346-0352-13D771B3EAA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78156B26-0088-76E5-10C9-D37BD488CF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F5378296-7C61-91E9-0CC0-9C76BAE0A01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C837FCFF-E6A3-063E-DD3E-8DD74D33BB7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4" name="Grafik 12" descr="Schachtel mit einfarbiger Füllung">
            <a:extLst>
              <a:ext uri="{FF2B5EF4-FFF2-40B4-BE49-F238E27FC236}">
                <a16:creationId xmlns:a16="http://schemas.microsoft.com/office/drawing/2014/main" id="{C4B82C56-86CA-FAC8-B353-5148BC39E688}"/>
              </a:ext>
            </a:extLst>
          </p:cNvPr>
          <p:cNvGrpSpPr/>
          <p:nvPr/>
        </p:nvGrpSpPr>
        <p:grpSpPr>
          <a:xfrm>
            <a:off x="6882903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96628361-299F-99EB-ABDE-F2D313AE866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73985CE-E1A7-DCEC-774C-5FCAB3602776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B0B4398C-3CEE-0147-EE80-B1501158474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5DD080F-8248-F47F-497D-34CC54E0DD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9" name="Grafik 12" descr="Schachtel mit einfarbiger Füllung">
            <a:extLst>
              <a:ext uri="{FF2B5EF4-FFF2-40B4-BE49-F238E27FC236}">
                <a16:creationId xmlns:a16="http://schemas.microsoft.com/office/drawing/2014/main" id="{9B1F074A-0CDD-52FF-5F2E-F54FEE6A8DEA}"/>
              </a:ext>
            </a:extLst>
          </p:cNvPr>
          <p:cNvGrpSpPr/>
          <p:nvPr/>
        </p:nvGrpSpPr>
        <p:grpSpPr>
          <a:xfrm>
            <a:off x="6837543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3CA0FBD-4731-2576-A979-3BD525860B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5304BBF-19E9-0C50-23CE-4B352F7BCC4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024C6415-CCDD-3349-AE7C-F8BBE259632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54AC24FE-F2D1-4AC7-44C0-EF848C0912A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94" name="Pfeil: Fünfeck 93">
            <a:extLst>
              <a:ext uri="{FF2B5EF4-FFF2-40B4-BE49-F238E27FC236}">
                <a16:creationId xmlns:a16="http://schemas.microsoft.com/office/drawing/2014/main" id="{755C7040-641B-64B3-50DB-D433CBAE8250}"/>
              </a:ext>
            </a:extLst>
          </p:cNvPr>
          <p:cNvSpPr/>
          <p:nvPr/>
        </p:nvSpPr>
        <p:spPr>
          <a:xfrm rot="5400000">
            <a:off x="6772975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26F8948A-0C4D-9086-F2A9-9CCC169BB6AC}"/>
              </a:ext>
            </a:extLst>
          </p:cNvPr>
          <p:cNvSpPr/>
          <p:nvPr/>
        </p:nvSpPr>
        <p:spPr>
          <a:xfrm>
            <a:off x="6594369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578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43" grpId="0" animBg="1"/>
    </p:bld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HU">
    <a:dk1>
      <a:sysClr val="windowText" lastClr="000000"/>
    </a:dk1>
    <a:lt1>
      <a:sysClr val="window" lastClr="FFFFFF"/>
    </a:lt1>
    <a:dk2>
      <a:srgbClr val="006AB3"/>
    </a:dk2>
    <a:lt2>
      <a:srgbClr val="CCCCCC"/>
    </a:lt2>
    <a:accent1>
      <a:srgbClr val="003964"/>
    </a:accent1>
    <a:accent2>
      <a:srgbClr val="57BAB1"/>
    </a:accent2>
    <a:accent3>
      <a:srgbClr val="EE7F00"/>
    </a:accent3>
    <a:accent4>
      <a:srgbClr val="BE0A26"/>
    </a:accent4>
    <a:accent5>
      <a:srgbClr val="8CB110"/>
    </a:accent5>
    <a:accent6>
      <a:srgbClr val="B5CBD6"/>
    </a:accent6>
    <a:hlink>
      <a:srgbClr val="AEABAB"/>
    </a:hlink>
    <a:folHlink>
      <a:srgbClr val="D0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1165</Words>
  <Application>Microsoft Office PowerPoint</Application>
  <PresentationFormat>Benutzerdefiniert</PresentationFormat>
  <Paragraphs>365</Paragraphs>
  <Slides>35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Wingdings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  <vt:lpstr>Basics</vt:lpstr>
      <vt:lpstr>Variables and Datatypes</vt:lpstr>
      <vt:lpstr>Lists</vt:lpstr>
      <vt:lpstr>Updating references</vt:lpstr>
      <vt:lpstr>Mutability</vt:lpstr>
      <vt:lpstr>Mutability</vt:lpstr>
      <vt:lpstr>Mutability</vt:lpstr>
      <vt:lpstr>Dictionaries</vt:lpstr>
      <vt:lpstr>If-Statements</vt:lpstr>
      <vt:lpstr>Loops</vt:lpstr>
      <vt:lpstr>Functions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22</cp:revision>
  <dcterms:created xsi:type="dcterms:W3CDTF">2020-09-16T09:44:36Z</dcterms:created>
  <dcterms:modified xsi:type="dcterms:W3CDTF">2024-11-25T18:52:48Z</dcterms:modified>
</cp:coreProperties>
</file>